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78" r:id="rId5"/>
  </p:sldMasterIdLst>
  <p:notesMasterIdLst>
    <p:notesMasterId r:id="rId36"/>
  </p:notesMasterIdLst>
  <p:sldIdLst>
    <p:sldId id="294" r:id="rId6"/>
    <p:sldId id="257" r:id="rId7"/>
    <p:sldId id="258" r:id="rId8"/>
    <p:sldId id="280" r:id="rId9"/>
    <p:sldId id="281" r:id="rId10"/>
    <p:sldId id="293" r:id="rId11"/>
    <p:sldId id="291" r:id="rId12"/>
    <p:sldId id="292" r:id="rId13"/>
    <p:sldId id="284" r:id="rId14"/>
    <p:sldId id="287" r:id="rId15"/>
    <p:sldId id="267" r:id="rId16"/>
    <p:sldId id="286" r:id="rId17"/>
    <p:sldId id="288" r:id="rId18"/>
    <p:sldId id="295" r:id="rId19"/>
    <p:sldId id="260" r:id="rId20"/>
    <p:sldId id="278" r:id="rId21"/>
    <p:sldId id="262" r:id="rId22"/>
    <p:sldId id="263" r:id="rId23"/>
    <p:sldId id="264" r:id="rId24"/>
    <p:sldId id="265" r:id="rId25"/>
    <p:sldId id="266" r:id="rId26"/>
    <p:sldId id="268" r:id="rId27"/>
    <p:sldId id="269" r:id="rId28"/>
    <p:sldId id="270" r:id="rId29"/>
    <p:sldId id="271" r:id="rId30"/>
    <p:sldId id="272" r:id="rId31"/>
    <p:sldId id="273" r:id="rId32"/>
    <p:sldId id="274" r:id="rId33"/>
    <p:sldId id="275" r:id="rId34"/>
    <p:sldId id="276"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Segoe UI Light" panose="020B0502040204020203" pitchFamily="34" charset="0"/>
      <p:regular r:id="rId49"/>
      <p:italic r:id="rId50"/>
    </p:embeddedFont>
    <p:embeddedFont>
      <p:font typeface="Segoe UI Semibold" panose="020B0702040204020203" pitchFamily="34" charset="0"/>
      <p:bold r:id="rId51"/>
      <p:boldItalic r:id="rId52"/>
    </p:embeddedFont>
    <p:embeddedFont>
      <p:font typeface="Verdana" panose="020B0604030504040204" pitchFamily="34" charset="0"/>
      <p:regular r:id="rId53"/>
      <p:bold r:id="rId54"/>
      <p:italic r:id="rId55"/>
      <p:boldItalic r:id="rId56"/>
    </p:embeddedFont>
    <p:embeddedFont>
      <p:font typeface="Wingdings 3" panose="05040102010807070707" pitchFamily="18" charset="2"/>
      <p:regular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94"/>
            <p14:sldId id="257"/>
          </p14:sldIdLst>
        </p14:section>
        <p14:section name="Presentation" id="{866A3E68-017F-4F94-A6C6-BFF303BC3121}">
          <p14:sldIdLst>
            <p14:sldId id="258"/>
            <p14:sldId id="280"/>
            <p14:sldId id="281"/>
            <p14:sldId id="293"/>
            <p14:sldId id="291"/>
            <p14:sldId id="292"/>
            <p14:sldId id="284"/>
            <p14:sldId id="287"/>
            <p14:sldId id="267"/>
            <p14:sldId id="286"/>
            <p14:sldId id="288"/>
          </p14:sldIdLst>
        </p14:section>
        <p14:section name="Closing" id="{49CB15AC-FD56-4AAC-8B8A-68CF2CB85A39}">
          <p14:sldIdLst>
            <p14:sldId id="295"/>
          </p14:sldIdLst>
        </p14:section>
        <p14:section name="Example Slides" id="{D40DF97A-9355-449E-B0A8-867351E4EBAE}">
          <p14:sldIdLst>
            <p14:sldId id="260"/>
            <p14:sldId id="278"/>
            <p14:sldId id="262"/>
            <p14:sldId id="263"/>
            <p14:sldId id="264"/>
            <p14:sldId id="265"/>
            <p14:sldId id="266"/>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2AB40-6D9A-4C26-A35C-4E4EE0B1E3E2}" v="91" dt="2021-09-23T17:10:27.925"/>
    <p1510:client id="{526AB627-76ED-45C9-9826-A9A0E92BEA10}" v="1968" dt="2021-09-19T06:09:24.773"/>
    <p1510:client id="{6FE03258-3463-47F5-BA96-9FCADBA2A3D8}" v="429" dt="2021-09-27T19:01:42.362"/>
    <p1510:client id="{73121FC4-D5FE-45D5-AF7F-7BDDD2B4E258}" v="193" dt="2021-10-02T21:26:13.665"/>
    <p1510:client id="{CC270E59-E56F-4675-A3CB-1F6CCDE9055C}" v="114" dt="2021-10-02T21:39:16.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font" Target="fonts/font18.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1e4d31b495fdd652e48407c158193841382b90196ded6c1698bb9fe4723e6004::" providerId="AD" clId="Web-{CC270E59-E56F-4675-A3CB-1F6CCDE9055C}"/>
    <pc:docChg chg="modSld">
      <pc:chgData name="Guest User" userId="S::urn:spo:anon#1e4d31b495fdd652e48407c158193841382b90196ded6c1698bb9fe4723e6004::" providerId="AD" clId="Web-{CC270E59-E56F-4675-A3CB-1F6CCDE9055C}" dt="2021-10-02T21:39:16.895" v="115" actId="20577"/>
      <pc:docMkLst>
        <pc:docMk/>
      </pc:docMkLst>
      <pc:sldChg chg="modSp">
        <pc:chgData name="Guest User" userId="S::urn:spo:anon#1e4d31b495fdd652e48407c158193841382b90196ded6c1698bb9fe4723e6004::" providerId="AD" clId="Web-{CC270E59-E56F-4675-A3CB-1F6CCDE9055C}" dt="2021-10-02T21:35:24.406" v="53" actId="20577"/>
        <pc:sldMkLst>
          <pc:docMk/>
          <pc:sldMk cId="1180817244" sldId="257"/>
        </pc:sldMkLst>
        <pc:spChg chg="mod">
          <ac:chgData name="Guest User" userId="S::urn:spo:anon#1e4d31b495fdd652e48407c158193841382b90196ded6c1698bb9fe4723e6004::" providerId="AD" clId="Web-{CC270E59-E56F-4675-A3CB-1F6CCDE9055C}" dt="2021-10-02T21:33:44.217" v="15" actId="20577"/>
          <ac:spMkLst>
            <pc:docMk/>
            <pc:sldMk cId="1180817244" sldId="257"/>
            <ac:spMk id="13" creationId="{00000000-0000-0000-0000-000000000000}"/>
          </ac:spMkLst>
        </pc:spChg>
        <pc:spChg chg="mod">
          <ac:chgData name="Guest User" userId="S::urn:spo:anon#1e4d31b495fdd652e48407c158193841382b90196ded6c1698bb9fe4723e6004::" providerId="AD" clId="Web-{CC270E59-E56F-4675-A3CB-1F6CCDE9055C}" dt="2021-10-02T21:34:34.499" v="31" actId="20577"/>
          <ac:spMkLst>
            <pc:docMk/>
            <pc:sldMk cId="1180817244" sldId="257"/>
            <ac:spMk id="14" creationId="{00000000-0000-0000-0000-000000000000}"/>
          </ac:spMkLst>
        </pc:spChg>
        <pc:spChg chg="mod">
          <ac:chgData name="Guest User" userId="S::urn:spo:anon#1e4d31b495fdd652e48407c158193841382b90196ded6c1698bb9fe4723e6004::" providerId="AD" clId="Web-{CC270E59-E56F-4675-A3CB-1F6CCDE9055C}" dt="2021-10-02T21:35:24.406" v="53" actId="20577"/>
          <ac:spMkLst>
            <pc:docMk/>
            <pc:sldMk cId="1180817244" sldId="257"/>
            <ac:spMk id="15" creationId="{00000000-0000-0000-0000-000000000000}"/>
          </ac:spMkLst>
        </pc:spChg>
        <pc:spChg chg="mod">
          <ac:chgData name="Guest User" userId="S::urn:spo:anon#1e4d31b495fdd652e48407c158193841382b90196ded6c1698bb9fe4723e6004::" providerId="AD" clId="Web-{CC270E59-E56F-4675-A3CB-1F6CCDE9055C}" dt="2021-10-02T21:34:52.499" v="39" actId="20577"/>
          <ac:spMkLst>
            <pc:docMk/>
            <pc:sldMk cId="1180817244" sldId="257"/>
            <ac:spMk id="16" creationId="{00000000-0000-0000-0000-000000000000}"/>
          </ac:spMkLst>
        </pc:spChg>
        <pc:spChg chg="mod">
          <ac:chgData name="Guest User" userId="S::urn:spo:anon#1e4d31b495fdd652e48407c158193841382b90196ded6c1698bb9fe4723e6004::" providerId="AD" clId="Web-{CC270E59-E56F-4675-A3CB-1F6CCDE9055C}" dt="2021-10-02T21:33:31.654" v="8" actId="20577"/>
          <ac:spMkLst>
            <pc:docMk/>
            <pc:sldMk cId="1180817244" sldId="257"/>
            <ac:spMk id="21" creationId="{00000000-0000-0000-0000-000000000000}"/>
          </ac:spMkLst>
        </pc:spChg>
      </pc:sldChg>
      <pc:sldChg chg="modSp">
        <pc:chgData name="Guest User" userId="S::urn:spo:anon#1e4d31b495fdd652e48407c158193841382b90196ded6c1698bb9fe4723e6004::" providerId="AD" clId="Web-{CC270E59-E56F-4675-A3CB-1F6CCDE9055C}" dt="2021-10-02T21:39:16.895" v="115" actId="20577"/>
        <pc:sldMkLst>
          <pc:docMk/>
          <pc:sldMk cId="707374717" sldId="294"/>
        </pc:sldMkLst>
        <pc:spChg chg="mod">
          <ac:chgData name="Guest User" userId="S::urn:spo:anon#1e4d31b495fdd652e48407c158193841382b90196ded6c1698bb9fe4723e6004::" providerId="AD" clId="Web-{CC270E59-E56F-4675-A3CB-1F6CCDE9055C}" dt="2021-10-02T21:33:05.825" v="0" actId="14100"/>
          <ac:spMkLst>
            <pc:docMk/>
            <pc:sldMk cId="707374717" sldId="294"/>
            <ac:spMk id="6" creationId="{00000000-0000-0000-0000-000000000000}"/>
          </ac:spMkLst>
        </pc:spChg>
        <pc:spChg chg="mod">
          <ac:chgData name="Guest User" userId="S::urn:spo:anon#1e4d31b495fdd652e48407c158193841382b90196ded6c1698bb9fe4723e6004::" providerId="AD" clId="Web-{CC270E59-E56F-4675-A3CB-1F6CCDE9055C}" dt="2021-10-02T21:39:16.895" v="115" actId="20577"/>
          <ac:spMkLst>
            <pc:docMk/>
            <pc:sldMk cId="707374717" sldId="294"/>
            <ac:spMk id="7" creationId="{00000000-0000-0000-0000-000000000000}"/>
          </ac:spMkLst>
        </pc:spChg>
      </pc:sldChg>
    </pc:docChg>
  </pc:docChgLst>
  <pc:docChgLst>
    <pc:chgData name="John Yoakum" userId="S::jyoakum@madduxconsulting.com::8efec932-2cd7-444b-ac4a-2344fa30b4d8" providerId="AD" clId="Web-{0E52AB40-6D9A-4C26-A35C-4E4EE0B1E3E2}"/>
    <pc:docChg chg="modSld">
      <pc:chgData name="John Yoakum" userId="S::jyoakum@madduxconsulting.com::8efec932-2cd7-444b-ac4a-2344fa30b4d8" providerId="AD" clId="Web-{0E52AB40-6D9A-4C26-A35C-4E4EE0B1E3E2}" dt="2021-09-23T17:10:27.925" v="43" actId="20577"/>
      <pc:docMkLst>
        <pc:docMk/>
      </pc:docMkLst>
      <pc:sldChg chg="modSp">
        <pc:chgData name="John Yoakum" userId="S::jyoakum@madduxconsulting.com::8efec932-2cd7-444b-ac4a-2344fa30b4d8" providerId="AD" clId="Web-{0E52AB40-6D9A-4C26-A35C-4E4EE0B1E3E2}" dt="2021-09-23T17:10:27.925" v="43" actId="20577"/>
        <pc:sldMkLst>
          <pc:docMk/>
          <pc:sldMk cId="2516722743" sldId="287"/>
        </pc:sldMkLst>
        <pc:spChg chg="mod">
          <ac:chgData name="John Yoakum" userId="S::jyoakum@madduxconsulting.com::8efec932-2cd7-444b-ac4a-2344fa30b4d8" providerId="AD" clId="Web-{0E52AB40-6D9A-4C26-A35C-4E4EE0B1E3E2}" dt="2021-09-23T17:10:27.925" v="43" actId="20577"/>
          <ac:spMkLst>
            <pc:docMk/>
            <pc:sldMk cId="2516722743" sldId="287"/>
            <ac:spMk id="3" creationId="{00000000-0000-0000-0000-000000000000}"/>
          </ac:spMkLst>
        </pc:spChg>
      </pc:sldChg>
      <pc:sldChg chg="modSp">
        <pc:chgData name="John Yoakum" userId="S::jyoakum@madduxconsulting.com::8efec932-2cd7-444b-ac4a-2344fa30b4d8" providerId="AD" clId="Web-{0E52AB40-6D9A-4C26-A35C-4E4EE0B1E3E2}" dt="2021-09-23T05:19:45.730" v="6" actId="20577"/>
        <pc:sldMkLst>
          <pc:docMk/>
          <pc:sldMk cId="2160301023" sldId="291"/>
        </pc:sldMkLst>
        <pc:spChg chg="mod">
          <ac:chgData name="John Yoakum" userId="S::jyoakum@madduxconsulting.com::8efec932-2cd7-444b-ac4a-2344fa30b4d8" providerId="AD" clId="Web-{0E52AB40-6D9A-4C26-A35C-4E4EE0B1E3E2}" dt="2021-09-23T05:19:45.730" v="6" actId="20577"/>
          <ac:spMkLst>
            <pc:docMk/>
            <pc:sldMk cId="2160301023" sldId="291"/>
            <ac:spMk id="3" creationId="{00000000-0000-0000-0000-000000000000}"/>
          </ac:spMkLst>
        </pc:spChg>
      </pc:sldChg>
    </pc:docChg>
  </pc:docChgLst>
  <pc:docChgLst>
    <pc:chgData name="John Yoakum" userId="S::jyoakum@madduxconsulting.com::8efec932-2cd7-444b-ac4a-2344fa30b4d8" providerId="AD" clId="Web-{6FE03258-3463-47F5-BA96-9FCADBA2A3D8}"/>
    <pc:docChg chg="addSld modSld modSection">
      <pc:chgData name="John Yoakum" userId="S::jyoakum@madduxconsulting.com::8efec932-2cd7-444b-ac4a-2344fa30b4d8" providerId="AD" clId="Web-{6FE03258-3463-47F5-BA96-9FCADBA2A3D8}" dt="2021-09-27T19:01:42.362" v="432" actId="20577"/>
      <pc:docMkLst>
        <pc:docMk/>
      </pc:docMkLst>
      <pc:sldChg chg="modSp">
        <pc:chgData name="John Yoakum" userId="S::jyoakum@madduxconsulting.com::8efec932-2cd7-444b-ac4a-2344fa30b4d8" providerId="AD" clId="Web-{6FE03258-3463-47F5-BA96-9FCADBA2A3D8}" dt="2021-09-27T18:54:12.894" v="134" actId="20577"/>
        <pc:sldMkLst>
          <pc:docMk/>
          <pc:sldMk cId="2333710554" sldId="258"/>
        </pc:sldMkLst>
        <pc:spChg chg="mod">
          <ac:chgData name="John Yoakum" userId="S::jyoakum@madduxconsulting.com::8efec932-2cd7-444b-ac4a-2344fa30b4d8" providerId="AD" clId="Web-{6FE03258-3463-47F5-BA96-9FCADBA2A3D8}" dt="2021-09-27T18:54:12.894" v="134" actId="20577"/>
          <ac:spMkLst>
            <pc:docMk/>
            <pc:sldMk cId="2333710554" sldId="258"/>
            <ac:spMk id="13" creationId="{00000000-0000-0000-0000-000000000000}"/>
          </ac:spMkLst>
        </pc:spChg>
      </pc:sldChg>
      <pc:sldChg chg="modSp">
        <pc:chgData name="John Yoakum" userId="S::jyoakum@madduxconsulting.com::8efec932-2cd7-444b-ac4a-2344fa30b4d8" providerId="AD" clId="Web-{6FE03258-3463-47F5-BA96-9FCADBA2A3D8}" dt="2021-09-27T18:58:38.722" v="413" actId="20577"/>
        <pc:sldMkLst>
          <pc:docMk/>
          <pc:sldMk cId="3462474183" sldId="280"/>
        </pc:sldMkLst>
        <pc:spChg chg="mod">
          <ac:chgData name="John Yoakum" userId="S::jyoakum@madduxconsulting.com::8efec932-2cd7-444b-ac4a-2344fa30b4d8" providerId="AD" clId="Web-{6FE03258-3463-47F5-BA96-9FCADBA2A3D8}" dt="2021-09-27T18:54:39.472" v="142" actId="20577"/>
          <ac:spMkLst>
            <pc:docMk/>
            <pc:sldMk cId="3462474183" sldId="280"/>
            <ac:spMk id="2" creationId="{00000000-0000-0000-0000-000000000000}"/>
          </ac:spMkLst>
        </pc:spChg>
        <pc:spChg chg="mod">
          <ac:chgData name="John Yoakum" userId="S::jyoakum@madduxconsulting.com::8efec932-2cd7-444b-ac4a-2344fa30b4d8" providerId="AD" clId="Web-{6FE03258-3463-47F5-BA96-9FCADBA2A3D8}" dt="2021-09-27T18:58:38.722" v="413" actId="20577"/>
          <ac:spMkLst>
            <pc:docMk/>
            <pc:sldMk cId="3462474183" sldId="280"/>
            <ac:spMk id="3" creationId="{00000000-0000-0000-0000-000000000000}"/>
          </ac:spMkLst>
        </pc:spChg>
      </pc:sldChg>
      <pc:sldChg chg="modSp">
        <pc:chgData name="John Yoakum" userId="S::jyoakum@madduxconsulting.com::8efec932-2cd7-444b-ac4a-2344fa30b4d8" providerId="AD" clId="Web-{6FE03258-3463-47F5-BA96-9FCADBA2A3D8}" dt="2021-09-27T18:55:59.206" v="223" actId="20577"/>
        <pc:sldMkLst>
          <pc:docMk/>
          <pc:sldMk cId="4233637914" sldId="281"/>
        </pc:sldMkLst>
        <pc:spChg chg="mod">
          <ac:chgData name="John Yoakum" userId="S::jyoakum@madduxconsulting.com::8efec932-2cd7-444b-ac4a-2344fa30b4d8" providerId="AD" clId="Web-{6FE03258-3463-47F5-BA96-9FCADBA2A3D8}" dt="2021-09-27T18:55:04.316" v="149" actId="20577"/>
          <ac:spMkLst>
            <pc:docMk/>
            <pc:sldMk cId="4233637914" sldId="281"/>
            <ac:spMk id="2" creationId="{00000000-0000-0000-0000-000000000000}"/>
          </ac:spMkLst>
        </pc:spChg>
        <pc:spChg chg="mod">
          <ac:chgData name="John Yoakum" userId="S::jyoakum@madduxconsulting.com::8efec932-2cd7-444b-ac4a-2344fa30b4d8" providerId="AD" clId="Web-{6FE03258-3463-47F5-BA96-9FCADBA2A3D8}" dt="2021-09-27T18:55:59.206" v="223" actId="20577"/>
          <ac:spMkLst>
            <pc:docMk/>
            <pc:sldMk cId="4233637914" sldId="281"/>
            <ac:spMk id="3" creationId="{00000000-0000-0000-0000-000000000000}"/>
          </ac:spMkLst>
        </pc:spChg>
      </pc:sldChg>
      <pc:sldChg chg="mod modShow">
        <pc:chgData name="John Yoakum" userId="S::jyoakum@madduxconsulting.com::8efec932-2cd7-444b-ac4a-2344fa30b4d8" providerId="AD" clId="Web-{6FE03258-3463-47F5-BA96-9FCADBA2A3D8}" dt="2021-09-27T19:00:05.784" v="414"/>
        <pc:sldMkLst>
          <pc:docMk/>
          <pc:sldMk cId="2738351146" sldId="282"/>
        </pc:sldMkLst>
      </pc:sldChg>
      <pc:sldChg chg="modSp add mod replId modShow">
        <pc:chgData name="John Yoakum" userId="S::jyoakum@madduxconsulting.com::8efec932-2cd7-444b-ac4a-2344fa30b4d8" providerId="AD" clId="Web-{6FE03258-3463-47F5-BA96-9FCADBA2A3D8}" dt="2021-09-27T19:01:42.362" v="432" actId="20577"/>
        <pc:sldMkLst>
          <pc:docMk/>
          <pc:sldMk cId="4225065145" sldId="293"/>
        </pc:sldMkLst>
        <pc:spChg chg="mod">
          <ac:chgData name="John Yoakum" userId="S::jyoakum@madduxconsulting.com::8efec932-2cd7-444b-ac4a-2344fa30b4d8" providerId="AD" clId="Web-{6FE03258-3463-47F5-BA96-9FCADBA2A3D8}" dt="2021-09-27T19:00:43.050" v="424" actId="20577"/>
          <ac:spMkLst>
            <pc:docMk/>
            <pc:sldMk cId="4225065145" sldId="293"/>
            <ac:spMk id="4" creationId="{00000000-0000-0000-0000-000000000000}"/>
          </ac:spMkLst>
        </pc:spChg>
        <pc:spChg chg="mod">
          <ac:chgData name="John Yoakum" userId="S::jyoakum@madduxconsulting.com::8efec932-2cd7-444b-ac4a-2344fa30b4d8" providerId="AD" clId="Web-{6FE03258-3463-47F5-BA96-9FCADBA2A3D8}" dt="2021-09-27T19:01:42.362" v="432" actId="20577"/>
          <ac:spMkLst>
            <pc:docMk/>
            <pc:sldMk cId="4225065145" sldId="293"/>
            <ac:spMk id="5" creationId="{00000000-0000-0000-0000-000000000000}"/>
          </ac:spMkLst>
        </pc:spChg>
      </pc:sldChg>
    </pc:docChg>
  </pc:docChgLst>
  <pc:docChgLst>
    <pc:chgData name="John Yoakum" userId="S::jyoakum@madduxconsulting.com::8efec932-2cd7-444b-ac4a-2344fa30b4d8" providerId="AD" clId="Web-{526AB627-76ED-45C9-9826-A9A0E92BEA10}"/>
    <pc:docChg chg="addSld delSld modSld modSection">
      <pc:chgData name="John Yoakum" userId="S::jyoakum@madduxconsulting.com::8efec932-2cd7-444b-ac4a-2344fa30b4d8" providerId="AD" clId="Web-{526AB627-76ED-45C9-9826-A9A0E92BEA10}" dt="2021-09-19T06:09:24.773" v="992"/>
      <pc:docMkLst>
        <pc:docMk/>
      </pc:docMkLst>
      <pc:sldChg chg="modSp mod modShow">
        <pc:chgData name="John Yoakum" userId="S::jyoakum@madduxconsulting.com::8efec932-2cd7-444b-ac4a-2344fa30b4d8" providerId="AD" clId="Web-{526AB627-76ED-45C9-9826-A9A0E92BEA10}" dt="2021-09-19T06:08:52.741" v="990" actId="20577"/>
        <pc:sldMkLst>
          <pc:docMk/>
          <pc:sldMk cId="4233637914" sldId="281"/>
        </pc:sldMkLst>
        <pc:spChg chg="mod">
          <ac:chgData name="John Yoakum" userId="S::jyoakum@madduxconsulting.com::8efec932-2cd7-444b-ac4a-2344fa30b4d8" providerId="AD" clId="Web-{526AB627-76ED-45C9-9826-A9A0E92BEA10}" dt="2021-09-19T06:08:52.741" v="990" actId="20577"/>
          <ac:spMkLst>
            <pc:docMk/>
            <pc:sldMk cId="4233637914" sldId="281"/>
            <ac:spMk id="3" creationId="{00000000-0000-0000-0000-000000000000}"/>
          </ac:spMkLst>
        </pc:spChg>
      </pc:sldChg>
      <pc:sldChg chg="addSp modSp mod modShow">
        <pc:chgData name="John Yoakum" userId="S::jyoakum@madduxconsulting.com::8efec932-2cd7-444b-ac4a-2344fa30b4d8" providerId="AD" clId="Web-{526AB627-76ED-45C9-9826-A9A0E92BEA10}" dt="2021-09-19T05:52:16.299" v="624" actId="20577"/>
        <pc:sldMkLst>
          <pc:docMk/>
          <pc:sldMk cId="2738351146" sldId="282"/>
        </pc:sldMkLst>
        <pc:spChg chg="mod">
          <ac:chgData name="John Yoakum" userId="S::jyoakum@madduxconsulting.com::8efec932-2cd7-444b-ac4a-2344fa30b4d8" providerId="AD" clId="Web-{526AB627-76ED-45C9-9826-A9A0E92BEA10}" dt="2021-09-19T05:46:37.258" v="404" actId="20577"/>
          <ac:spMkLst>
            <pc:docMk/>
            <pc:sldMk cId="2738351146" sldId="282"/>
            <ac:spMk id="2" creationId="{00000000-0000-0000-0000-000000000000}"/>
          </ac:spMkLst>
        </pc:spChg>
        <pc:spChg chg="mod">
          <ac:chgData name="John Yoakum" userId="S::jyoakum@madduxconsulting.com::8efec932-2cd7-444b-ac4a-2344fa30b4d8" providerId="AD" clId="Web-{526AB627-76ED-45C9-9826-A9A0E92BEA10}" dt="2021-09-19T05:50:00.234" v="502" actId="20577"/>
          <ac:spMkLst>
            <pc:docMk/>
            <pc:sldMk cId="2738351146" sldId="282"/>
            <ac:spMk id="3" creationId="{00000000-0000-0000-0000-000000000000}"/>
          </ac:spMkLst>
        </pc:spChg>
        <pc:spChg chg="add mod">
          <ac:chgData name="John Yoakum" userId="S::jyoakum@madduxconsulting.com::8efec932-2cd7-444b-ac4a-2344fa30b4d8" providerId="AD" clId="Web-{526AB627-76ED-45C9-9826-A9A0E92BEA10}" dt="2021-09-19T05:52:16.299" v="624" actId="20577"/>
          <ac:spMkLst>
            <pc:docMk/>
            <pc:sldMk cId="2738351146" sldId="282"/>
            <ac:spMk id="5" creationId="{F285630A-25EF-460D-9E02-B1BE46992E5E}"/>
          </ac:spMkLst>
        </pc:spChg>
      </pc:sldChg>
      <pc:sldChg chg="modSp mod modShow">
        <pc:chgData name="John Yoakum" userId="S::jyoakum@madduxconsulting.com::8efec932-2cd7-444b-ac4a-2344fa30b4d8" providerId="AD" clId="Web-{526AB627-76ED-45C9-9826-A9A0E92BEA10}" dt="2021-09-19T05:57:47.652" v="657" actId="20577"/>
        <pc:sldMkLst>
          <pc:docMk/>
          <pc:sldMk cId="3909084346" sldId="283"/>
        </pc:sldMkLst>
        <pc:spChg chg="mod">
          <ac:chgData name="John Yoakum" userId="S::jyoakum@madduxconsulting.com::8efec932-2cd7-444b-ac4a-2344fa30b4d8" providerId="AD" clId="Web-{526AB627-76ED-45C9-9826-A9A0E92BEA10}" dt="2021-09-19T05:57:47.652" v="657" actId="20577"/>
          <ac:spMkLst>
            <pc:docMk/>
            <pc:sldMk cId="3909084346" sldId="283"/>
            <ac:spMk id="2" creationId="{00000000-0000-0000-0000-000000000000}"/>
          </ac:spMkLst>
        </pc:spChg>
      </pc:sldChg>
      <pc:sldChg chg="modSp mod modShow">
        <pc:chgData name="John Yoakum" userId="S::jyoakum@madduxconsulting.com::8efec932-2cd7-444b-ac4a-2344fa30b4d8" providerId="AD" clId="Web-{526AB627-76ED-45C9-9826-A9A0E92BEA10}" dt="2021-09-19T05:58:26.637" v="658" actId="20577"/>
        <pc:sldMkLst>
          <pc:docMk/>
          <pc:sldMk cId="2527040851" sldId="285"/>
        </pc:sldMkLst>
        <pc:spChg chg="mod">
          <ac:chgData name="John Yoakum" userId="S::jyoakum@madduxconsulting.com::8efec932-2cd7-444b-ac4a-2344fa30b4d8" providerId="AD" clId="Web-{526AB627-76ED-45C9-9826-A9A0E92BEA10}" dt="2021-09-19T05:58:26.637" v="658" actId="20577"/>
          <ac:spMkLst>
            <pc:docMk/>
            <pc:sldMk cId="2527040851" sldId="285"/>
            <ac:spMk id="2" creationId="{00000000-0000-0000-0000-000000000000}"/>
          </ac:spMkLst>
        </pc:spChg>
      </pc:sldChg>
      <pc:sldChg chg="modSp">
        <pc:chgData name="John Yoakum" userId="S::jyoakum@madduxconsulting.com::8efec932-2cd7-444b-ac4a-2344fa30b4d8" providerId="AD" clId="Web-{526AB627-76ED-45C9-9826-A9A0E92BEA10}" dt="2021-09-19T06:03:02.423" v="787" actId="20577"/>
        <pc:sldMkLst>
          <pc:docMk/>
          <pc:sldMk cId="2516722743" sldId="287"/>
        </pc:sldMkLst>
        <pc:spChg chg="mod">
          <ac:chgData name="John Yoakum" userId="S::jyoakum@madduxconsulting.com::8efec932-2cd7-444b-ac4a-2344fa30b4d8" providerId="AD" clId="Web-{526AB627-76ED-45C9-9826-A9A0E92BEA10}" dt="2021-09-19T06:03:02.423" v="787" actId="20577"/>
          <ac:spMkLst>
            <pc:docMk/>
            <pc:sldMk cId="2516722743" sldId="287"/>
            <ac:spMk id="3" creationId="{00000000-0000-0000-0000-000000000000}"/>
          </ac:spMkLst>
        </pc:spChg>
      </pc:sldChg>
      <pc:sldChg chg="modSp">
        <pc:chgData name="John Yoakum" userId="S::jyoakum@madduxconsulting.com::8efec932-2cd7-444b-ac4a-2344fa30b4d8" providerId="AD" clId="Web-{526AB627-76ED-45C9-9826-A9A0E92BEA10}" dt="2021-09-19T05:55:35.525" v="656" actId="20577"/>
        <pc:sldMkLst>
          <pc:docMk/>
          <pc:sldMk cId="3173105970" sldId="288"/>
        </pc:sldMkLst>
        <pc:spChg chg="mod">
          <ac:chgData name="John Yoakum" userId="S::jyoakum@madduxconsulting.com::8efec932-2cd7-444b-ac4a-2344fa30b4d8" providerId="AD" clId="Web-{526AB627-76ED-45C9-9826-A9A0E92BEA10}" dt="2021-09-19T05:55:35.525" v="656" actId="20577"/>
          <ac:spMkLst>
            <pc:docMk/>
            <pc:sldMk cId="3173105970" sldId="288"/>
            <ac:spMk id="3" creationId="{00000000-0000-0000-0000-000000000000}"/>
          </ac:spMkLst>
        </pc:spChg>
      </pc:sldChg>
      <pc:sldChg chg="modSp add del replId">
        <pc:chgData name="John Yoakum" userId="S::jyoakum@madduxconsulting.com::8efec932-2cd7-444b-ac4a-2344fa30b4d8" providerId="AD" clId="Web-{526AB627-76ED-45C9-9826-A9A0E92BEA10}" dt="2021-09-19T06:09:24.773" v="992"/>
        <pc:sldMkLst>
          <pc:docMk/>
          <pc:sldMk cId="3773073937" sldId="289"/>
        </pc:sldMkLst>
        <pc:spChg chg="mod">
          <ac:chgData name="John Yoakum" userId="S::jyoakum@madduxconsulting.com::8efec932-2cd7-444b-ac4a-2344fa30b4d8" providerId="AD" clId="Web-{526AB627-76ED-45C9-9826-A9A0E92BEA10}" dt="2021-09-19T05:58:55.950" v="672" actId="20577"/>
          <ac:spMkLst>
            <pc:docMk/>
            <pc:sldMk cId="3773073937" sldId="289"/>
            <ac:spMk id="2" creationId="{00000000-0000-0000-0000-000000000000}"/>
          </ac:spMkLst>
        </pc:spChg>
        <pc:spChg chg="mod">
          <ac:chgData name="John Yoakum" userId="S::jyoakum@madduxconsulting.com::8efec932-2cd7-444b-ac4a-2344fa30b4d8" providerId="AD" clId="Web-{526AB627-76ED-45C9-9826-A9A0E92BEA10}" dt="2021-09-19T06:02:50.032" v="779" actId="20577"/>
          <ac:spMkLst>
            <pc:docMk/>
            <pc:sldMk cId="3773073937" sldId="289"/>
            <ac:spMk id="3" creationId="{00000000-0000-0000-0000-000000000000}"/>
          </ac:spMkLst>
        </pc:spChg>
      </pc:sldChg>
      <pc:sldChg chg="modSp add del replId">
        <pc:chgData name="John Yoakum" userId="S::jyoakum@madduxconsulting.com::8efec932-2cd7-444b-ac4a-2344fa30b4d8" providerId="AD" clId="Web-{526AB627-76ED-45C9-9826-A9A0E92BEA10}" dt="2021-09-19T06:09:15.757" v="991"/>
        <pc:sldMkLst>
          <pc:docMk/>
          <pc:sldMk cId="2164986075" sldId="290"/>
        </pc:sldMkLst>
        <pc:spChg chg="mod">
          <ac:chgData name="John Yoakum" userId="S::jyoakum@madduxconsulting.com::8efec932-2cd7-444b-ac4a-2344fa30b4d8" providerId="AD" clId="Web-{526AB627-76ED-45C9-9826-A9A0E92BEA10}" dt="2021-09-19T06:03:31.126" v="789" actId="20577"/>
          <ac:spMkLst>
            <pc:docMk/>
            <pc:sldMk cId="2164986075" sldId="290"/>
            <ac:spMk id="3" creationId="{00000000-0000-0000-0000-000000000000}"/>
          </ac:spMkLst>
        </pc:spChg>
      </pc:sldChg>
      <pc:sldChg chg="modSp add replId">
        <pc:chgData name="John Yoakum" userId="S::jyoakum@madduxconsulting.com::8efec932-2cd7-444b-ac4a-2344fa30b4d8" providerId="AD" clId="Web-{526AB627-76ED-45C9-9826-A9A0E92BEA10}" dt="2021-09-19T06:07:28.786" v="963" actId="20577"/>
        <pc:sldMkLst>
          <pc:docMk/>
          <pc:sldMk cId="2160301023" sldId="291"/>
        </pc:sldMkLst>
        <pc:spChg chg="mod">
          <ac:chgData name="John Yoakum" userId="S::jyoakum@madduxconsulting.com::8efec932-2cd7-444b-ac4a-2344fa30b4d8" providerId="AD" clId="Web-{526AB627-76ED-45C9-9826-A9A0E92BEA10}" dt="2021-09-19T06:07:28.786" v="963" actId="20577"/>
          <ac:spMkLst>
            <pc:docMk/>
            <pc:sldMk cId="2160301023" sldId="291"/>
            <ac:spMk id="3" creationId="{00000000-0000-0000-0000-000000000000}"/>
          </ac:spMkLst>
        </pc:spChg>
      </pc:sldChg>
      <pc:sldChg chg="modSp add replId">
        <pc:chgData name="John Yoakum" userId="S::jyoakum@madduxconsulting.com::8efec932-2cd7-444b-ac4a-2344fa30b4d8" providerId="AD" clId="Web-{526AB627-76ED-45C9-9826-A9A0E92BEA10}" dt="2021-09-19T06:06:48.801" v="956" actId="20577"/>
        <pc:sldMkLst>
          <pc:docMk/>
          <pc:sldMk cId="3135394285" sldId="292"/>
        </pc:sldMkLst>
        <pc:spChg chg="mod">
          <ac:chgData name="John Yoakum" userId="S::jyoakum@madduxconsulting.com::8efec932-2cd7-444b-ac4a-2344fa30b4d8" providerId="AD" clId="Web-{526AB627-76ED-45C9-9826-A9A0E92BEA10}" dt="2021-09-19T06:06:48.801" v="956" actId="20577"/>
          <ac:spMkLst>
            <pc:docMk/>
            <pc:sldMk cId="3135394285" sldId="292"/>
            <ac:spMk id="3" creationId="{00000000-0000-0000-0000-000000000000}"/>
          </ac:spMkLst>
        </pc:spChg>
      </pc:sldChg>
    </pc:docChg>
  </pc:docChgLst>
  <pc:docChgLst>
    <pc:chgData name="John Yoakum" userId="S::jyoakum@madduxconsulting.com::8efec932-2cd7-444b-ac4a-2344fa30b4d8" providerId="AD" clId="Web-{73121FC4-D5FE-45D5-AF7F-7BDDD2B4E258}"/>
    <pc:docChg chg="addSld delSld modSld addMainMaster modSection">
      <pc:chgData name="John Yoakum" userId="S::jyoakum@madduxconsulting.com::8efec932-2cd7-444b-ac4a-2344fa30b4d8" providerId="AD" clId="Web-{73121FC4-D5FE-45D5-AF7F-7BDDD2B4E258}" dt="2021-10-02T21:26:11.243" v="111" actId="20577"/>
      <pc:docMkLst>
        <pc:docMk/>
      </pc:docMkLst>
      <pc:sldChg chg="del">
        <pc:chgData name="John Yoakum" userId="S::jyoakum@madduxconsulting.com::8efec932-2cd7-444b-ac4a-2344fa30b4d8" providerId="AD" clId="Web-{73121FC4-D5FE-45D5-AF7F-7BDDD2B4E258}" dt="2021-10-02T21:19:25.632" v="9"/>
        <pc:sldMkLst>
          <pc:docMk/>
          <pc:sldMk cId="3595256070" sldId="256"/>
        </pc:sldMkLst>
      </pc:sldChg>
      <pc:sldChg chg="del">
        <pc:chgData name="John Yoakum" userId="S::jyoakum@madduxconsulting.com::8efec932-2cd7-444b-ac4a-2344fa30b4d8" providerId="AD" clId="Web-{73121FC4-D5FE-45D5-AF7F-7BDDD2B4E258}" dt="2021-10-02T21:18:11.882" v="2"/>
        <pc:sldMkLst>
          <pc:docMk/>
          <pc:sldMk cId="4063178677" sldId="259"/>
        </pc:sldMkLst>
      </pc:sldChg>
      <pc:sldChg chg="del">
        <pc:chgData name="John Yoakum" userId="S::jyoakum@madduxconsulting.com::8efec932-2cd7-444b-ac4a-2344fa30b4d8" providerId="AD" clId="Web-{73121FC4-D5FE-45D5-AF7F-7BDDD2B4E258}" dt="2021-10-02T21:25:41.477" v="102"/>
        <pc:sldMkLst>
          <pc:docMk/>
          <pc:sldMk cId="2738351146" sldId="282"/>
        </pc:sldMkLst>
      </pc:sldChg>
      <pc:sldChg chg="del">
        <pc:chgData name="John Yoakum" userId="S::jyoakum@madduxconsulting.com::8efec932-2cd7-444b-ac4a-2344fa30b4d8" providerId="AD" clId="Web-{73121FC4-D5FE-45D5-AF7F-7BDDD2B4E258}" dt="2021-10-02T21:25:53.258" v="103"/>
        <pc:sldMkLst>
          <pc:docMk/>
          <pc:sldMk cId="3909084346" sldId="283"/>
        </pc:sldMkLst>
      </pc:sldChg>
      <pc:sldChg chg="del">
        <pc:chgData name="John Yoakum" userId="S::jyoakum@madduxconsulting.com::8efec932-2cd7-444b-ac4a-2344fa30b4d8" providerId="AD" clId="Web-{73121FC4-D5FE-45D5-AF7F-7BDDD2B4E258}" dt="2021-10-02T21:25:56.321" v="104"/>
        <pc:sldMkLst>
          <pc:docMk/>
          <pc:sldMk cId="2527040851" sldId="285"/>
        </pc:sldMkLst>
      </pc:sldChg>
      <pc:sldChg chg="modSp">
        <pc:chgData name="John Yoakum" userId="S::jyoakum@madduxconsulting.com::8efec932-2cd7-444b-ac4a-2344fa30b4d8" providerId="AD" clId="Web-{73121FC4-D5FE-45D5-AF7F-7BDDD2B4E258}" dt="2021-10-02T21:26:11.243" v="111" actId="20577"/>
        <pc:sldMkLst>
          <pc:docMk/>
          <pc:sldMk cId="2160301023" sldId="291"/>
        </pc:sldMkLst>
        <pc:spChg chg="mod">
          <ac:chgData name="John Yoakum" userId="S::jyoakum@madduxconsulting.com::8efec932-2cd7-444b-ac4a-2344fa30b4d8" providerId="AD" clId="Web-{73121FC4-D5FE-45D5-AF7F-7BDDD2B4E258}" dt="2021-10-02T21:26:11.243" v="111" actId="20577"/>
          <ac:spMkLst>
            <pc:docMk/>
            <pc:sldMk cId="2160301023" sldId="291"/>
            <ac:spMk id="3" creationId="{00000000-0000-0000-0000-000000000000}"/>
          </ac:spMkLst>
        </pc:spChg>
      </pc:sldChg>
      <pc:sldChg chg="addSp modSp">
        <pc:chgData name="John Yoakum" userId="S::jyoakum@madduxconsulting.com::8efec932-2cd7-444b-ac4a-2344fa30b4d8" providerId="AD" clId="Web-{73121FC4-D5FE-45D5-AF7F-7BDDD2B4E258}" dt="2021-10-02T21:25:28.384" v="101" actId="14100"/>
        <pc:sldMkLst>
          <pc:docMk/>
          <pc:sldMk cId="4225065145" sldId="293"/>
        </pc:sldMkLst>
        <pc:spChg chg="add mod">
          <ac:chgData name="John Yoakum" userId="S::jyoakum@madduxconsulting.com::8efec932-2cd7-444b-ac4a-2344fa30b4d8" providerId="AD" clId="Web-{73121FC4-D5FE-45D5-AF7F-7BDDD2B4E258}" dt="2021-10-02T21:25:28.384" v="101" actId="14100"/>
          <ac:spMkLst>
            <pc:docMk/>
            <pc:sldMk cId="4225065145" sldId="293"/>
            <ac:spMk id="2" creationId="{89FAD98B-427E-4F83-83A6-9979BF102AC7}"/>
          </ac:spMkLst>
        </pc:spChg>
        <pc:spChg chg="mod">
          <ac:chgData name="John Yoakum" userId="S::jyoakum@madduxconsulting.com::8efec932-2cd7-444b-ac4a-2344fa30b4d8" providerId="AD" clId="Web-{73121FC4-D5FE-45D5-AF7F-7BDDD2B4E258}" dt="2021-10-02T21:24:17.259" v="15" actId="20577"/>
          <ac:spMkLst>
            <pc:docMk/>
            <pc:sldMk cId="4225065145" sldId="293"/>
            <ac:spMk id="5" creationId="{00000000-0000-0000-0000-000000000000}"/>
          </ac:spMkLst>
        </pc:spChg>
      </pc:sldChg>
      <pc:sldChg chg="modSp add">
        <pc:chgData name="John Yoakum" userId="S::jyoakum@madduxconsulting.com::8efec932-2cd7-444b-ac4a-2344fa30b4d8" providerId="AD" clId="Web-{73121FC4-D5FE-45D5-AF7F-7BDDD2B4E258}" dt="2021-10-02T21:19:19.554" v="8" actId="20577"/>
        <pc:sldMkLst>
          <pc:docMk/>
          <pc:sldMk cId="707374717" sldId="294"/>
        </pc:sldMkLst>
        <pc:spChg chg="mod">
          <ac:chgData name="John Yoakum" userId="S::jyoakum@madduxconsulting.com::8efec932-2cd7-444b-ac4a-2344fa30b4d8" providerId="AD" clId="Web-{73121FC4-D5FE-45D5-AF7F-7BDDD2B4E258}" dt="2021-10-02T21:18:51.616" v="5" actId="20577"/>
          <ac:spMkLst>
            <pc:docMk/>
            <pc:sldMk cId="707374717" sldId="294"/>
            <ac:spMk id="4" creationId="{00000000-0000-0000-0000-000000000000}"/>
          </ac:spMkLst>
        </pc:spChg>
        <pc:spChg chg="mod">
          <ac:chgData name="John Yoakum" userId="S::jyoakum@madduxconsulting.com::8efec932-2cd7-444b-ac4a-2344fa30b4d8" providerId="AD" clId="Web-{73121FC4-D5FE-45D5-AF7F-7BDDD2B4E258}" dt="2021-10-02T21:19:19.554" v="8" actId="20577"/>
          <ac:spMkLst>
            <pc:docMk/>
            <pc:sldMk cId="707374717" sldId="294"/>
            <ac:spMk id="6" creationId="{00000000-0000-0000-0000-000000000000}"/>
          </ac:spMkLst>
        </pc:spChg>
      </pc:sldChg>
      <pc:sldChg chg="add">
        <pc:chgData name="John Yoakum" userId="S::jyoakum@madduxconsulting.com::8efec932-2cd7-444b-ac4a-2344fa30b4d8" providerId="AD" clId="Web-{73121FC4-D5FE-45D5-AF7F-7BDDD2B4E258}" dt="2021-10-02T21:18:07.585" v="1"/>
        <pc:sldMkLst>
          <pc:docMk/>
          <pc:sldMk cId="3548864641" sldId="295"/>
        </pc:sldMkLst>
      </pc:sldChg>
      <pc:sldMasterChg chg="add addSldLayout">
        <pc:chgData name="John Yoakum" userId="S::jyoakum@madduxconsulting.com::8efec932-2cd7-444b-ac4a-2344fa30b4d8" providerId="AD" clId="Web-{73121FC4-D5FE-45D5-AF7F-7BDDD2B4E258}" dt="2021-10-02T21:17:43.929" v="0"/>
        <pc:sldMasterMkLst>
          <pc:docMk/>
          <pc:sldMasterMk cId="0" sldId="2147483678"/>
        </pc:sldMasterMkLst>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79"/>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0"/>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1"/>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2"/>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3"/>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4"/>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5"/>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1459580119" sldId="2147483686"/>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0" sldId="2147483687"/>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623960925" sldId="2147483688"/>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915698262" sldId="2147483689"/>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3125477223" sldId="2147483690"/>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462609989" sldId="2147483691"/>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1434177686" sldId="2147483692"/>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2182282464" sldId="2147483693"/>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3424062607" sldId="2147483694"/>
          </pc:sldLayoutMkLst>
        </pc:sldLayoutChg>
        <pc:sldLayoutChg chg="add">
          <pc:chgData name="John Yoakum" userId="S::jyoakum@madduxconsulting.com::8efec932-2cd7-444b-ac4a-2344fa30b4d8" providerId="AD" clId="Web-{73121FC4-D5FE-45D5-AF7F-7BDDD2B4E258}" dt="2021-10-02T21:17:43.929" v="0"/>
          <pc:sldLayoutMkLst>
            <pc:docMk/>
            <pc:sldMasterMk cId="0" sldId="2147483678"/>
            <pc:sldLayoutMk cId="48081136" sldId="214748369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10/2/2021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7.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jpe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picture containing outdoor, building, blue, colorful&#10;&#10;Description automatically generated">
            <a:extLst>
              <a:ext uri="{FF2B5EF4-FFF2-40B4-BE49-F238E27FC236}">
                <a16:creationId xmlns:a16="http://schemas.microsoft.com/office/drawing/2014/main" id="{73CA7F61-70E2-4C94-8B1F-C13F3BA1C314}"/>
              </a:ext>
            </a:extLst>
          </p:cNvPr>
          <p:cNvPicPr>
            <a:picLocks noChangeAspect="1"/>
          </p:cNvPicPr>
          <p:nvPr userDrawn="1"/>
        </p:nvPicPr>
        <p:blipFill>
          <a:blip r:embed="rId2"/>
          <a:stretch>
            <a:fillRect/>
          </a:stretch>
        </p:blipFill>
        <p:spPr>
          <a:xfrm>
            <a:off x="10048685" y="5273189"/>
            <a:ext cx="1916152" cy="1315758"/>
          </a:xfrm>
          <a:prstGeom prst="rect">
            <a:avLst/>
          </a:prstGeom>
        </p:spPr>
      </p:pic>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#2 Info</a:t>
            </a:r>
          </a:p>
          <a:p>
            <a:pPr lvl="0"/>
            <a:endParaRPr lang="en-US"/>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1981B13-2C4A-434E-BB6A-45E5F53554BA}"/>
              </a:ext>
            </a:extLst>
          </p:cNvPr>
          <p:cNvPicPr>
            <a:picLocks noChangeAspect="1"/>
          </p:cNvPicPr>
          <p:nvPr userDrawn="1"/>
        </p:nvPicPr>
        <p:blipFill>
          <a:blip r:embed="rId4"/>
          <a:stretch>
            <a:fillRect/>
          </a:stretch>
        </p:blipFill>
        <p:spPr>
          <a:xfrm>
            <a:off x="171946" y="6065199"/>
            <a:ext cx="1916152" cy="523748"/>
          </a:xfrm>
          <a:prstGeom prst="rect">
            <a:avLst/>
          </a:prstGeom>
          <a:solidFill>
            <a:schemeClr val="tx1"/>
          </a:solidFill>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p:cNvSpPr/>
          <p:nvPr userDrawn="1"/>
        </p:nvSpPr>
        <p:spPr>
          <a:xfrm>
            <a:off x="609600" y="2675399"/>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09600" y="3908453"/>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p:cNvSpPr/>
          <p:nvPr userDrawn="1"/>
        </p:nvSpPr>
        <p:spPr>
          <a:xfrm>
            <a:off x="609600" y="5141507"/>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28"/>
          <p:cNvSpPr/>
          <p:nvPr userDrawn="1"/>
        </p:nvSpPr>
        <p:spPr>
          <a:xfrm>
            <a:off x="6080614" y="1443643"/>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16"/>
          <p:cNvSpPr>
            <a:spLocks noGrp="1"/>
          </p:cNvSpPr>
          <p:nvPr>
            <p:ph type="body" sz="quarter" idx="14" hasCustomPrompt="1"/>
          </p:nvPr>
        </p:nvSpPr>
        <p:spPr>
          <a:xfrm>
            <a:off x="762000" y="1612293"/>
            <a:ext cx="4872961" cy="375110"/>
          </a:xfrm>
        </p:spPr>
        <p:txBody>
          <a:bodyPr>
            <a:noAutofit/>
          </a:bodyPr>
          <a:lstStyle>
            <a:lvl1pPr marL="0" indent="0" algn="r">
              <a:defRPr sz="2400"/>
            </a:lvl1pPr>
          </a:lstStyle>
          <a:p>
            <a:pPr lvl="0"/>
            <a:r>
              <a:rPr lang="en-US"/>
              <a:t> Click to edit Master text styles</a:t>
            </a:r>
          </a:p>
        </p:txBody>
      </p:sp>
      <p:sp>
        <p:nvSpPr>
          <p:cNvPr id="31" name="Rectangle 30"/>
          <p:cNvSpPr/>
          <p:nvPr userDrawn="1"/>
        </p:nvSpPr>
        <p:spPr>
          <a:xfrm>
            <a:off x="6080614" y="2676696"/>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Text Placeholder 16"/>
          <p:cNvSpPr>
            <a:spLocks noGrp="1"/>
          </p:cNvSpPr>
          <p:nvPr>
            <p:ph type="body" sz="quarter" idx="15" hasCustomPrompt="1"/>
          </p:nvPr>
        </p:nvSpPr>
        <p:spPr>
          <a:xfrm>
            <a:off x="762000" y="2845347"/>
            <a:ext cx="4872961" cy="375110"/>
          </a:xfrm>
        </p:spPr>
        <p:txBody>
          <a:bodyPr>
            <a:noAutofit/>
          </a:bodyPr>
          <a:lstStyle>
            <a:lvl1pPr marL="0" indent="0" algn="r">
              <a:defRPr sz="2400"/>
            </a:lvl1pPr>
          </a:lstStyle>
          <a:p>
            <a:pPr lvl="0"/>
            <a:r>
              <a:rPr lang="en-US"/>
              <a:t> Click to edit Master text styles</a:t>
            </a:r>
          </a:p>
        </p:txBody>
      </p:sp>
      <p:sp>
        <p:nvSpPr>
          <p:cNvPr id="33" name="Rectangle 32"/>
          <p:cNvSpPr/>
          <p:nvPr userDrawn="1"/>
        </p:nvSpPr>
        <p:spPr>
          <a:xfrm>
            <a:off x="6080614" y="3909751"/>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ext Placeholder 16"/>
          <p:cNvSpPr>
            <a:spLocks noGrp="1"/>
          </p:cNvSpPr>
          <p:nvPr>
            <p:ph type="body" sz="quarter" idx="16" hasCustomPrompt="1"/>
          </p:nvPr>
        </p:nvSpPr>
        <p:spPr>
          <a:xfrm>
            <a:off x="762000" y="4078401"/>
            <a:ext cx="4872961" cy="375110"/>
          </a:xfrm>
        </p:spPr>
        <p:txBody>
          <a:bodyPr>
            <a:noAutofit/>
          </a:bodyPr>
          <a:lstStyle>
            <a:lvl1pPr marL="0" indent="0" algn="r">
              <a:defRPr sz="2400"/>
            </a:lvl1pPr>
          </a:lstStyle>
          <a:p>
            <a:pPr lvl="0"/>
            <a:r>
              <a:rPr lang="en-US"/>
              <a:t> Click to edit Master text styles</a:t>
            </a:r>
          </a:p>
        </p:txBody>
      </p:sp>
      <p:sp>
        <p:nvSpPr>
          <p:cNvPr id="35" name="Rectangle 34"/>
          <p:cNvSpPr/>
          <p:nvPr userDrawn="1"/>
        </p:nvSpPr>
        <p:spPr>
          <a:xfrm>
            <a:off x="6080614" y="5142805"/>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Text Placeholder 16"/>
          <p:cNvSpPr>
            <a:spLocks noGrp="1"/>
          </p:cNvSpPr>
          <p:nvPr>
            <p:ph type="body" sz="quarter" idx="17" hasCustomPrompt="1"/>
          </p:nvPr>
        </p:nvSpPr>
        <p:spPr>
          <a:xfrm>
            <a:off x="762000" y="5311455"/>
            <a:ext cx="4872961" cy="375110"/>
          </a:xfrm>
        </p:spPr>
        <p:txBody>
          <a:bodyPr>
            <a:noAutofit/>
          </a:bodyPr>
          <a:lstStyle>
            <a:lvl1pPr marL="0" indent="0" algn="r">
              <a:defRPr sz="2400"/>
            </a:lvl1pPr>
          </a:lstStyle>
          <a:p>
            <a:pPr lvl="0"/>
            <a:r>
              <a:rPr lang="en-US"/>
              <a:t> Click to edit Master text styles</a:t>
            </a:r>
          </a:p>
        </p:txBody>
      </p:sp>
      <p:sp>
        <p:nvSpPr>
          <p:cNvPr id="42" name="Text Placeholder 41"/>
          <p:cNvSpPr>
            <a:spLocks noGrp="1"/>
          </p:cNvSpPr>
          <p:nvPr>
            <p:ph type="body" sz="quarter" idx="18" hasCustomPrompt="1"/>
          </p:nvPr>
        </p:nvSpPr>
        <p:spPr>
          <a:xfrm>
            <a:off x="6615358" y="412862"/>
            <a:ext cx="5434215" cy="548640"/>
          </a:xfrm>
        </p:spPr>
        <p:txBody>
          <a:bodyPr>
            <a:normAutofit/>
          </a:bodyPr>
          <a:lstStyle>
            <a:lvl1pPr marL="0" indent="0" algn="l">
              <a:spcBef>
                <a:spcPts val="0"/>
              </a:spcBef>
              <a:defRPr sz="2400" b="1">
                <a:latin typeface="Segoe UI" panose="020B0502040204020203" pitchFamily="34" charset="0"/>
                <a:cs typeface="Segoe UI" panose="020B0502040204020203" pitchFamily="34" charset="0"/>
              </a:defRPr>
            </a:lvl1pPr>
          </a:lstStyle>
          <a:p>
            <a:pPr lvl="0"/>
            <a:r>
              <a:rPr lang="en-US"/>
              <a:t> Click to edit Master text styles</a:t>
            </a:r>
          </a:p>
        </p:txBody>
      </p:sp>
      <p:sp>
        <p:nvSpPr>
          <p:cNvPr id="43" name="Text Placeholder 41"/>
          <p:cNvSpPr>
            <a:spLocks noGrp="1"/>
          </p:cNvSpPr>
          <p:nvPr>
            <p:ph type="body" sz="quarter" idx="19" hasCustomPrompt="1"/>
          </p:nvPr>
        </p:nvSpPr>
        <p:spPr>
          <a:xfrm>
            <a:off x="95318" y="412862"/>
            <a:ext cx="5477256" cy="548640"/>
          </a:xfrm>
        </p:spPr>
        <p:txBody>
          <a:bodyPr>
            <a:normAutofit/>
          </a:bodyPr>
          <a:lstStyle>
            <a:lvl1pPr marL="0" indent="0" algn="r">
              <a:spcBef>
                <a:spcPts val="0"/>
              </a:spcBef>
              <a:defRPr sz="2400" b="1">
                <a:latin typeface="Segoe UI" panose="020B0502040204020203" pitchFamily="34" charset="0"/>
                <a:cs typeface="Segoe UI" panose="020B0502040204020203" pitchFamily="34" charset="0"/>
              </a:defRPr>
            </a:lvl1pPr>
          </a:lstStyle>
          <a:p>
            <a:pPr lvl="0"/>
            <a:r>
              <a:rPr lang="en-US"/>
              <a:t> Click to 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41087"/>
            <a:ext cx="738200" cy="73820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hasCustomPrompt="1"/>
          </p:nvPr>
        </p:nvSpPr>
        <p:spPr>
          <a:xfrm>
            <a:off x="6576767" y="1612293"/>
            <a:ext cx="4843707" cy="375110"/>
          </a:xfrm>
        </p:spPr>
        <p:txBody>
          <a:bodyPr>
            <a:noAutofit/>
          </a:bodyPr>
          <a:lstStyle>
            <a:lvl1pPr marL="0" indent="0">
              <a:defRPr sz="2400"/>
            </a:lvl1pPr>
          </a:lstStyle>
          <a:p>
            <a:pPr lvl="0"/>
            <a:r>
              <a:rPr lang="en-US"/>
              <a:t> Click to edit Master text styles</a:t>
            </a:r>
          </a:p>
        </p:txBody>
      </p:sp>
      <p:sp>
        <p:nvSpPr>
          <p:cNvPr id="19" name="Text Placeholder 16"/>
          <p:cNvSpPr>
            <a:spLocks noGrp="1"/>
          </p:cNvSpPr>
          <p:nvPr>
            <p:ph type="body" sz="quarter" idx="11" hasCustomPrompt="1"/>
          </p:nvPr>
        </p:nvSpPr>
        <p:spPr>
          <a:xfrm>
            <a:off x="6576767" y="2845347"/>
            <a:ext cx="4843707" cy="375110"/>
          </a:xfrm>
        </p:spPr>
        <p:txBody>
          <a:bodyPr>
            <a:noAutofit/>
          </a:bodyPr>
          <a:lstStyle>
            <a:lvl1pPr marL="0" indent="0">
              <a:defRPr sz="2400"/>
            </a:lvl1pPr>
          </a:lstStyle>
          <a:p>
            <a:pPr lvl="0"/>
            <a:r>
              <a:rPr lang="en-US"/>
              <a:t> Click to edit Master text styles</a:t>
            </a:r>
          </a:p>
        </p:txBody>
      </p:sp>
      <p:sp>
        <p:nvSpPr>
          <p:cNvPr id="21" name="Text Placeholder 16"/>
          <p:cNvSpPr>
            <a:spLocks noGrp="1"/>
          </p:cNvSpPr>
          <p:nvPr>
            <p:ph type="body" sz="quarter" idx="12" hasCustomPrompt="1"/>
          </p:nvPr>
        </p:nvSpPr>
        <p:spPr>
          <a:xfrm>
            <a:off x="6576767" y="4078401"/>
            <a:ext cx="4843707" cy="375110"/>
          </a:xfrm>
        </p:spPr>
        <p:txBody>
          <a:bodyPr>
            <a:noAutofit/>
          </a:bodyPr>
          <a:lstStyle>
            <a:lvl1pPr marL="0" indent="0">
              <a:defRPr sz="2400"/>
            </a:lvl1pPr>
          </a:lstStyle>
          <a:p>
            <a:pPr lvl="0"/>
            <a:r>
              <a:rPr lang="en-US"/>
              <a:t> Click to edit Master text styles</a:t>
            </a:r>
          </a:p>
        </p:txBody>
      </p:sp>
      <p:sp>
        <p:nvSpPr>
          <p:cNvPr id="23" name="Text Placeholder 16"/>
          <p:cNvSpPr>
            <a:spLocks noGrp="1"/>
          </p:cNvSpPr>
          <p:nvPr>
            <p:ph type="body" sz="quarter" idx="13" hasCustomPrompt="1"/>
          </p:nvPr>
        </p:nvSpPr>
        <p:spPr>
          <a:xfrm>
            <a:off x="6576767" y="5311455"/>
            <a:ext cx="4843707" cy="375110"/>
          </a:xfrm>
        </p:spPr>
        <p:txBody>
          <a:bodyPr>
            <a:noAutofit/>
          </a:bodyPr>
          <a:lstStyle>
            <a:lvl1pPr marL="0" indent="0">
              <a:defRPr sz="2400"/>
            </a:lvl1pPr>
          </a:lstStyle>
          <a:p>
            <a:pPr lvl="0"/>
            <a:r>
              <a:rPr lang="en-US"/>
              <a:t> Click to 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222401"/>
            <a:ext cx="914400" cy="914400"/>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5671595"/>
            <a:ext cx="12192000" cy="1186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Extended Q&amp;A</a:t>
            </a:r>
          </a:p>
        </p:txBody>
      </p:sp>
      <p:pic>
        <p:nvPicPr>
          <p:cNvPr id="15" name="Graphic 14">
            <a:extLst>
              <a:ext uri="{FF2B5EF4-FFF2-40B4-BE49-F238E27FC236}">
                <a16:creationId xmlns:a16="http://schemas.microsoft.com/office/drawing/2014/main" id="{C21666DF-94A5-482E-B399-93E23C5056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88775" y="6058350"/>
            <a:ext cx="601206" cy="601206"/>
          </a:xfrm>
          <a:prstGeom prst="rect">
            <a:avLst/>
          </a:prstGeom>
        </p:spPr>
      </p:pic>
      <p:pic>
        <p:nvPicPr>
          <p:cNvPr id="17" name="Picture 16">
            <a:extLst>
              <a:ext uri="{FF2B5EF4-FFF2-40B4-BE49-F238E27FC236}">
                <a16:creationId xmlns:a16="http://schemas.microsoft.com/office/drawing/2014/main" id="{0B576BC4-1394-4DA9-BDAC-80B0DB898F72}"/>
              </a:ext>
            </a:extLst>
          </p:cNvPr>
          <p:cNvPicPr>
            <a:picLocks noChangeAspect="1"/>
          </p:cNvPicPr>
          <p:nvPr userDrawn="1"/>
        </p:nvPicPr>
        <p:blipFill>
          <a:blip r:embed="rId4"/>
          <a:stretch>
            <a:fillRect/>
          </a:stretch>
        </p:blipFill>
        <p:spPr>
          <a:xfrm>
            <a:off x="236496" y="6135808"/>
            <a:ext cx="1916152" cy="523748"/>
          </a:xfrm>
          <a:prstGeom prst="rect">
            <a:avLst/>
          </a:prstGeom>
        </p:spPr>
      </p:pic>
      <p:pic>
        <p:nvPicPr>
          <p:cNvPr id="18" name="Picture 17">
            <a:extLst>
              <a:ext uri="{FF2B5EF4-FFF2-40B4-BE49-F238E27FC236}">
                <a16:creationId xmlns:a16="http://schemas.microsoft.com/office/drawing/2014/main" id="{946988D6-B1DF-4D94-9CBD-F8DD9DB291DE}"/>
              </a:ext>
            </a:extLst>
          </p:cNvPr>
          <p:cNvPicPr>
            <a:picLocks noChangeAspect="1"/>
          </p:cNvPicPr>
          <p:nvPr userDrawn="1"/>
        </p:nvPicPr>
        <p:blipFill>
          <a:blip r:embed="rId5"/>
          <a:stretch>
            <a:fillRect/>
          </a:stretch>
        </p:blipFill>
        <p:spPr>
          <a:xfrm>
            <a:off x="3426108" y="6162223"/>
            <a:ext cx="2259229" cy="470918"/>
          </a:xfrm>
          <a:prstGeom prst="rect">
            <a:avLst/>
          </a:prstGeom>
        </p:spPr>
      </p:pic>
      <p:pic>
        <p:nvPicPr>
          <p:cNvPr id="3" name="Picture 2" descr="A colorful house on a beach&#10;&#10;Description automatically generated with low confidence">
            <a:extLst>
              <a:ext uri="{FF2B5EF4-FFF2-40B4-BE49-F238E27FC236}">
                <a16:creationId xmlns:a16="http://schemas.microsoft.com/office/drawing/2014/main" id="{425539D4-D26E-49F4-9913-D6D23D8D59F6}"/>
              </a:ext>
            </a:extLst>
          </p:cNvPr>
          <p:cNvPicPr>
            <a:picLocks noChangeAspect="1"/>
          </p:cNvPicPr>
          <p:nvPr userDrawn="1"/>
        </p:nvPicPr>
        <p:blipFill>
          <a:blip r:embed="rId6"/>
          <a:stretch>
            <a:fillRect/>
          </a:stretch>
        </p:blipFill>
        <p:spPr>
          <a:xfrm>
            <a:off x="9891312" y="4296334"/>
            <a:ext cx="2300688" cy="1576551"/>
          </a:xfrm>
          <a:prstGeom prst="rect">
            <a:avLst/>
          </a:prstGeom>
          <a:effectLst>
            <a:softEdge rad="0"/>
          </a:effectLst>
        </p:spPr>
      </p:pic>
      <p:pic>
        <p:nvPicPr>
          <p:cNvPr id="8" name="Picture 7">
            <a:extLst>
              <a:ext uri="{FF2B5EF4-FFF2-40B4-BE49-F238E27FC236}">
                <a16:creationId xmlns:a16="http://schemas.microsoft.com/office/drawing/2014/main" id="{941CEAAE-58F7-4068-8F58-303168A5102F}"/>
              </a:ext>
            </a:extLst>
          </p:cNvPr>
          <p:cNvPicPr>
            <a:picLocks noChangeAspect="1"/>
          </p:cNvPicPr>
          <p:nvPr userDrawn="1"/>
        </p:nvPicPr>
        <p:blipFill>
          <a:blip r:embed="rId7"/>
          <a:stretch>
            <a:fillRect/>
          </a:stretch>
        </p:blipFill>
        <p:spPr>
          <a:xfrm>
            <a:off x="8452609" y="6074175"/>
            <a:ext cx="1584043" cy="655918"/>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8E49005-9FB9-485E-A82A-2F40F40B04A5}"/>
              </a:ext>
            </a:extLst>
          </p:cNvPr>
          <p:cNvPicPr>
            <a:picLocks noChangeAspect="1"/>
          </p:cNvPicPr>
          <p:nvPr userDrawn="1"/>
        </p:nvPicPr>
        <p:blipFill>
          <a:blip r:embed="rId8"/>
          <a:stretch>
            <a:fillRect/>
          </a:stretch>
        </p:blipFill>
        <p:spPr>
          <a:xfrm>
            <a:off x="10322304" y="5873927"/>
            <a:ext cx="1584043" cy="874930"/>
          </a:xfrm>
          <a:prstGeom prst="rect">
            <a:avLst/>
          </a:prstGeom>
        </p:spPr>
      </p:pic>
      <p:pic>
        <p:nvPicPr>
          <p:cNvPr id="12" name="Picture 11">
            <a:extLst>
              <a:ext uri="{FF2B5EF4-FFF2-40B4-BE49-F238E27FC236}">
                <a16:creationId xmlns:a16="http://schemas.microsoft.com/office/drawing/2014/main" id="{72BC6A72-E6C2-4EB5-BD0B-4118E56DA0EF}"/>
              </a:ext>
            </a:extLst>
          </p:cNvPr>
          <p:cNvPicPr>
            <a:picLocks noChangeAspect="1"/>
          </p:cNvPicPr>
          <p:nvPr userDrawn="1"/>
        </p:nvPicPr>
        <p:blipFill>
          <a:blip r:embed="rId9"/>
          <a:stretch>
            <a:fillRect/>
          </a:stretch>
        </p:blipFill>
        <p:spPr>
          <a:xfrm>
            <a:off x="6137642" y="5960217"/>
            <a:ext cx="1862661" cy="874930"/>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picture containing outdoor, building, blue, colorful&#10;&#10;Description automatically generated">
            <a:extLst>
              <a:ext uri="{FF2B5EF4-FFF2-40B4-BE49-F238E27FC236}">
                <a16:creationId xmlns:a16="http://schemas.microsoft.com/office/drawing/2014/main" id="{73CA7F61-70E2-4C94-8B1F-C13F3BA1C314}"/>
              </a:ext>
            </a:extLst>
          </p:cNvPr>
          <p:cNvPicPr>
            <a:picLocks noChangeAspect="1"/>
          </p:cNvPicPr>
          <p:nvPr userDrawn="1"/>
        </p:nvPicPr>
        <p:blipFill>
          <a:blip r:embed="rId2"/>
          <a:stretch>
            <a:fillRect/>
          </a:stretch>
        </p:blipFill>
        <p:spPr>
          <a:xfrm>
            <a:off x="10048685" y="5273189"/>
            <a:ext cx="1916152" cy="1315758"/>
          </a:xfrm>
          <a:prstGeom prst="rect">
            <a:avLst/>
          </a:prstGeom>
        </p:spPr>
      </p:pic>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D74443D0-2723-4609-8F71-4086F35C747D}"/>
              </a:ext>
            </a:extLst>
          </p:cNvPr>
          <p:cNvPicPr>
            <a:picLocks noChangeAspect="1"/>
          </p:cNvPicPr>
          <p:nvPr userDrawn="1"/>
        </p:nvPicPr>
        <p:blipFill>
          <a:blip r:embed="rId4"/>
          <a:stretch>
            <a:fillRect/>
          </a:stretch>
        </p:blipFill>
        <p:spPr>
          <a:xfrm>
            <a:off x="227163" y="5273188"/>
            <a:ext cx="1966194" cy="1428371"/>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bg1">
                    <a:lumMod val="10000"/>
                    <a:lumOff val="9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10954" y="1259416"/>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8794" y="1257300"/>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Red)">
    <p:bg>
      <p:bgPr>
        <a:solidFill>
          <a:srgbClr val="0070C0">
            <a:alpha val="75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5540" y="228600"/>
            <a:ext cx="5161659"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5577555" cy="58293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25541" y="2153540"/>
            <a:ext cx="4017072" cy="2147526"/>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Click to 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bg1">
                    <a:lumMod val="10000"/>
                    <a:lumOff val="9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hasCustomPrompt="1"/>
          </p:nvPr>
        </p:nvSpPr>
        <p:spPr>
          <a:xfrm>
            <a:off x="762000" y="1612293"/>
            <a:ext cx="4872961" cy="375110"/>
          </a:xfrm>
        </p:spPr>
        <p:txBody>
          <a:bodyPr>
            <a:noAutofit/>
          </a:bodyPr>
          <a:lstStyle>
            <a:lvl1pPr marL="0" indent="0" algn="r">
              <a:defRPr sz="2400"/>
            </a:lvl1pPr>
          </a:lstStyle>
          <a:p>
            <a:pPr lvl="0"/>
            <a:r>
              <a:rPr lang="en-US" dirty="0"/>
              <a:t> Click to edit Master text styles</a:t>
            </a:r>
          </a:p>
        </p:txBody>
      </p:sp>
      <p:sp>
        <p:nvSpPr>
          <p:cNvPr id="31" name="Rectangle 30"/>
          <p:cNvSpPr/>
          <p:nvPr userDrawn="1"/>
        </p:nvSpPr>
        <p:spPr>
          <a:xfrm>
            <a:off x="6080614" y="2676696"/>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hasCustomPrompt="1"/>
          </p:nvPr>
        </p:nvSpPr>
        <p:spPr>
          <a:xfrm>
            <a:off x="762000" y="2845347"/>
            <a:ext cx="4872961" cy="375110"/>
          </a:xfrm>
        </p:spPr>
        <p:txBody>
          <a:bodyPr>
            <a:noAutofit/>
          </a:bodyPr>
          <a:lstStyle>
            <a:lvl1pPr marL="0" indent="0" algn="r">
              <a:defRPr sz="2400"/>
            </a:lvl1pPr>
          </a:lstStyle>
          <a:p>
            <a:pPr lvl="0"/>
            <a:r>
              <a:rPr lang="en-US" dirty="0"/>
              <a:t> Click to edit Master text styles</a:t>
            </a:r>
          </a:p>
        </p:txBody>
      </p:sp>
      <p:sp>
        <p:nvSpPr>
          <p:cNvPr id="33" name="Rectangle 32"/>
          <p:cNvSpPr/>
          <p:nvPr userDrawn="1"/>
        </p:nvSpPr>
        <p:spPr>
          <a:xfrm>
            <a:off x="6080614" y="3909751"/>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hasCustomPrompt="1"/>
          </p:nvPr>
        </p:nvSpPr>
        <p:spPr>
          <a:xfrm>
            <a:off x="762000" y="4078401"/>
            <a:ext cx="4872961" cy="375110"/>
          </a:xfrm>
        </p:spPr>
        <p:txBody>
          <a:bodyPr>
            <a:noAutofit/>
          </a:bodyPr>
          <a:lstStyle>
            <a:lvl1pPr marL="0" indent="0" algn="r">
              <a:defRPr sz="2400"/>
            </a:lvl1pPr>
          </a:lstStyle>
          <a:p>
            <a:pPr lvl="0"/>
            <a:r>
              <a:rPr lang="en-US" dirty="0"/>
              <a:t> Click to edit Master text styles</a:t>
            </a:r>
          </a:p>
        </p:txBody>
      </p:sp>
      <p:sp>
        <p:nvSpPr>
          <p:cNvPr id="35" name="Rectangle 34"/>
          <p:cNvSpPr/>
          <p:nvPr userDrawn="1"/>
        </p:nvSpPr>
        <p:spPr>
          <a:xfrm>
            <a:off x="6080614" y="5142805"/>
            <a:ext cx="5501786" cy="733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hasCustomPrompt="1"/>
          </p:nvPr>
        </p:nvSpPr>
        <p:spPr>
          <a:xfrm>
            <a:off x="762000" y="5311455"/>
            <a:ext cx="4872961" cy="375110"/>
          </a:xfrm>
        </p:spPr>
        <p:txBody>
          <a:bodyPr>
            <a:noAutofit/>
          </a:bodyPr>
          <a:lstStyle>
            <a:lvl1pPr marL="0" indent="0" algn="r">
              <a:defRPr sz="2400"/>
            </a:lvl1pPr>
          </a:lstStyle>
          <a:p>
            <a:pPr lvl="0"/>
            <a:r>
              <a:rPr lang="en-US" dirty="0"/>
              <a:t> Click to edit Master text styles</a:t>
            </a:r>
          </a:p>
        </p:txBody>
      </p:sp>
      <p:sp>
        <p:nvSpPr>
          <p:cNvPr id="42" name="Text Placeholder 41"/>
          <p:cNvSpPr>
            <a:spLocks noGrp="1"/>
          </p:cNvSpPr>
          <p:nvPr>
            <p:ph type="body" sz="quarter" idx="18" hasCustomPrompt="1"/>
          </p:nvPr>
        </p:nvSpPr>
        <p:spPr>
          <a:xfrm>
            <a:off x="6615358" y="412862"/>
            <a:ext cx="5434215" cy="548640"/>
          </a:xfrm>
        </p:spPr>
        <p:txBody>
          <a:bodyPr>
            <a:normAutofit/>
          </a:bodyPr>
          <a:lstStyle>
            <a:lvl1pPr marL="0" indent="0" algn="l">
              <a:spcBef>
                <a:spcPts val="0"/>
              </a:spcBef>
              <a:defRPr sz="2400" b="1">
                <a:latin typeface="Segoe UI" panose="020B0502040204020203" pitchFamily="34" charset="0"/>
                <a:cs typeface="Segoe UI" panose="020B0502040204020203" pitchFamily="34" charset="0"/>
              </a:defRPr>
            </a:lvl1pPr>
          </a:lstStyle>
          <a:p>
            <a:pPr lvl="0"/>
            <a:r>
              <a:rPr lang="en-US" dirty="0"/>
              <a:t> Click to edit Master text styles</a:t>
            </a:r>
          </a:p>
        </p:txBody>
      </p:sp>
      <p:sp>
        <p:nvSpPr>
          <p:cNvPr id="43" name="Text Placeholder 41"/>
          <p:cNvSpPr>
            <a:spLocks noGrp="1"/>
          </p:cNvSpPr>
          <p:nvPr>
            <p:ph type="body" sz="quarter" idx="19" hasCustomPrompt="1"/>
          </p:nvPr>
        </p:nvSpPr>
        <p:spPr>
          <a:xfrm>
            <a:off x="95318" y="412862"/>
            <a:ext cx="5477256" cy="548640"/>
          </a:xfrm>
        </p:spPr>
        <p:txBody>
          <a:bodyPr>
            <a:normAutofit/>
          </a:bodyPr>
          <a:lstStyle>
            <a:lvl1pPr marL="0" indent="0" algn="r">
              <a:spcBef>
                <a:spcPts val="0"/>
              </a:spcBef>
              <a:defRPr sz="2400" b="1">
                <a:latin typeface="Segoe UI" panose="020B0502040204020203" pitchFamily="34" charset="0"/>
                <a:cs typeface="Segoe UI" panose="020B0502040204020203" pitchFamily="34" charset="0"/>
              </a:defRPr>
            </a:lvl1pPr>
          </a:lstStyle>
          <a:p>
            <a:pPr lvl="0"/>
            <a:r>
              <a:rPr lang="en-US" dirty="0"/>
              <a:t> Click to 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41087"/>
            <a:ext cx="738200" cy="73820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hasCustomPrompt="1"/>
          </p:nvPr>
        </p:nvSpPr>
        <p:spPr>
          <a:xfrm>
            <a:off x="6576767" y="1612293"/>
            <a:ext cx="4843707" cy="375110"/>
          </a:xfrm>
        </p:spPr>
        <p:txBody>
          <a:bodyPr>
            <a:noAutofit/>
          </a:bodyPr>
          <a:lstStyle>
            <a:lvl1pPr marL="0" indent="0">
              <a:defRPr sz="2400"/>
            </a:lvl1pPr>
          </a:lstStyle>
          <a:p>
            <a:pPr lvl="0"/>
            <a:r>
              <a:rPr lang="en-US" dirty="0"/>
              <a:t> Click to edit Master text styles</a:t>
            </a:r>
          </a:p>
        </p:txBody>
      </p:sp>
      <p:sp>
        <p:nvSpPr>
          <p:cNvPr id="19" name="Text Placeholder 16"/>
          <p:cNvSpPr>
            <a:spLocks noGrp="1"/>
          </p:cNvSpPr>
          <p:nvPr>
            <p:ph type="body" sz="quarter" idx="11" hasCustomPrompt="1"/>
          </p:nvPr>
        </p:nvSpPr>
        <p:spPr>
          <a:xfrm>
            <a:off x="6576767" y="2845347"/>
            <a:ext cx="4843707" cy="375110"/>
          </a:xfrm>
        </p:spPr>
        <p:txBody>
          <a:bodyPr>
            <a:noAutofit/>
          </a:bodyPr>
          <a:lstStyle>
            <a:lvl1pPr marL="0" indent="0">
              <a:defRPr sz="2400"/>
            </a:lvl1pPr>
          </a:lstStyle>
          <a:p>
            <a:pPr lvl="0"/>
            <a:r>
              <a:rPr lang="en-US" dirty="0"/>
              <a:t> Click to edit Master text styles</a:t>
            </a:r>
          </a:p>
        </p:txBody>
      </p:sp>
      <p:sp>
        <p:nvSpPr>
          <p:cNvPr id="21" name="Text Placeholder 16"/>
          <p:cNvSpPr>
            <a:spLocks noGrp="1"/>
          </p:cNvSpPr>
          <p:nvPr>
            <p:ph type="body" sz="quarter" idx="12" hasCustomPrompt="1"/>
          </p:nvPr>
        </p:nvSpPr>
        <p:spPr>
          <a:xfrm>
            <a:off x="6576767" y="4078401"/>
            <a:ext cx="4843707" cy="375110"/>
          </a:xfrm>
        </p:spPr>
        <p:txBody>
          <a:bodyPr>
            <a:noAutofit/>
          </a:bodyPr>
          <a:lstStyle>
            <a:lvl1pPr marL="0" indent="0">
              <a:defRPr sz="2400"/>
            </a:lvl1pPr>
          </a:lstStyle>
          <a:p>
            <a:pPr lvl="0"/>
            <a:r>
              <a:rPr lang="en-US" dirty="0"/>
              <a:t> Click to edit Master text styles</a:t>
            </a:r>
          </a:p>
        </p:txBody>
      </p:sp>
      <p:sp>
        <p:nvSpPr>
          <p:cNvPr id="23" name="Text Placeholder 16"/>
          <p:cNvSpPr>
            <a:spLocks noGrp="1"/>
          </p:cNvSpPr>
          <p:nvPr>
            <p:ph type="body" sz="quarter" idx="13" hasCustomPrompt="1"/>
          </p:nvPr>
        </p:nvSpPr>
        <p:spPr>
          <a:xfrm>
            <a:off x="6576767" y="5311455"/>
            <a:ext cx="4843707" cy="375110"/>
          </a:xfrm>
        </p:spPr>
        <p:txBody>
          <a:bodyPr>
            <a:noAutofit/>
          </a:bodyPr>
          <a:lstStyle>
            <a:lvl1pPr marL="0" indent="0">
              <a:defRPr sz="2400"/>
            </a:lvl1pPr>
          </a:lstStyle>
          <a:p>
            <a:pPr lvl="0"/>
            <a:r>
              <a:rPr lang="en-US" dirty="0"/>
              <a:t> Click to 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222401"/>
            <a:ext cx="914400" cy="914400"/>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Only (Red)">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5671595"/>
            <a:ext cx="12192000" cy="1186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Extended Q&amp;A</a:t>
            </a:r>
          </a:p>
        </p:txBody>
      </p:sp>
      <p:pic>
        <p:nvPicPr>
          <p:cNvPr id="15" name="Graphic 14">
            <a:extLst>
              <a:ext uri="{FF2B5EF4-FFF2-40B4-BE49-F238E27FC236}">
                <a16:creationId xmlns:a16="http://schemas.microsoft.com/office/drawing/2014/main" id="{C21666DF-94A5-482E-B399-93E23C5056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95653" y="6010789"/>
            <a:ext cx="601206" cy="601206"/>
          </a:xfrm>
          <a:prstGeom prst="rect">
            <a:avLst/>
          </a:prstGeom>
        </p:spPr>
      </p:pic>
      <p:pic>
        <p:nvPicPr>
          <p:cNvPr id="18" name="Picture 17">
            <a:extLst>
              <a:ext uri="{FF2B5EF4-FFF2-40B4-BE49-F238E27FC236}">
                <a16:creationId xmlns:a16="http://schemas.microsoft.com/office/drawing/2014/main" id="{946988D6-B1DF-4D94-9CBD-F8DD9DB291DE}"/>
              </a:ext>
            </a:extLst>
          </p:cNvPr>
          <p:cNvPicPr>
            <a:picLocks noChangeAspect="1"/>
          </p:cNvPicPr>
          <p:nvPr userDrawn="1"/>
        </p:nvPicPr>
        <p:blipFill>
          <a:blip r:embed="rId4"/>
          <a:stretch>
            <a:fillRect/>
          </a:stretch>
        </p:blipFill>
        <p:spPr>
          <a:xfrm>
            <a:off x="3064737" y="6102364"/>
            <a:ext cx="2259229" cy="470918"/>
          </a:xfrm>
          <a:prstGeom prst="rect">
            <a:avLst/>
          </a:prstGeom>
        </p:spPr>
      </p:pic>
      <p:pic>
        <p:nvPicPr>
          <p:cNvPr id="3" name="Picture 2" descr="A colorful house on a beach&#10;&#10;Description automatically generated with low confidence">
            <a:extLst>
              <a:ext uri="{FF2B5EF4-FFF2-40B4-BE49-F238E27FC236}">
                <a16:creationId xmlns:a16="http://schemas.microsoft.com/office/drawing/2014/main" id="{425539D4-D26E-49F4-9913-D6D23D8D59F6}"/>
              </a:ext>
            </a:extLst>
          </p:cNvPr>
          <p:cNvPicPr>
            <a:picLocks noChangeAspect="1"/>
          </p:cNvPicPr>
          <p:nvPr userDrawn="1"/>
        </p:nvPicPr>
        <p:blipFill>
          <a:blip r:embed="rId5"/>
          <a:stretch>
            <a:fillRect/>
          </a:stretch>
        </p:blipFill>
        <p:spPr>
          <a:xfrm>
            <a:off x="9891312" y="4296334"/>
            <a:ext cx="2300688" cy="1576551"/>
          </a:xfrm>
          <a:prstGeom prst="rect">
            <a:avLst/>
          </a:prstGeom>
          <a:effectLst>
            <a:softEdge rad="0"/>
          </a:effectLst>
        </p:spPr>
      </p:pic>
      <p:pic>
        <p:nvPicPr>
          <p:cNvPr id="8" name="Picture 7">
            <a:extLst>
              <a:ext uri="{FF2B5EF4-FFF2-40B4-BE49-F238E27FC236}">
                <a16:creationId xmlns:a16="http://schemas.microsoft.com/office/drawing/2014/main" id="{941CEAAE-58F7-4068-8F58-303168A5102F}"/>
              </a:ext>
            </a:extLst>
          </p:cNvPr>
          <p:cNvPicPr>
            <a:picLocks noChangeAspect="1"/>
          </p:cNvPicPr>
          <p:nvPr userDrawn="1"/>
        </p:nvPicPr>
        <p:blipFill>
          <a:blip r:embed="rId6"/>
          <a:stretch>
            <a:fillRect/>
          </a:stretch>
        </p:blipFill>
        <p:spPr>
          <a:xfrm>
            <a:off x="8170382" y="5964194"/>
            <a:ext cx="1584043" cy="655918"/>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8E49005-9FB9-485E-A82A-2F40F40B04A5}"/>
              </a:ext>
            </a:extLst>
          </p:cNvPr>
          <p:cNvPicPr>
            <a:picLocks noChangeAspect="1"/>
          </p:cNvPicPr>
          <p:nvPr userDrawn="1"/>
        </p:nvPicPr>
        <p:blipFill>
          <a:blip r:embed="rId7"/>
          <a:stretch>
            <a:fillRect/>
          </a:stretch>
        </p:blipFill>
        <p:spPr>
          <a:xfrm>
            <a:off x="10322304" y="5873927"/>
            <a:ext cx="1584043" cy="874930"/>
          </a:xfrm>
          <a:prstGeom prst="rect">
            <a:avLst/>
          </a:prstGeom>
        </p:spPr>
      </p:pic>
      <p:pic>
        <p:nvPicPr>
          <p:cNvPr id="12" name="Picture 11">
            <a:extLst>
              <a:ext uri="{FF2B5EF4-FFF2-40B4-BE49-F238E27FC236}">
                <a16:creationId xmlns:a16="http://schemas.microsoft.com/office/drawing/2014/main" id="{72BC6A72-E6C2-4EB5-BD0B-4118E56DA0EF}"/>
              </a:ext>
            </a:extLst>
          </p:cNvPr>
          <p:cNvPicPr>
            <a:picLocks noChangeAspect="1"/>
          </p:cNvPicPr>
          <p:nvPr userDrawn="1"/>
        </p:nvPicPr>
        <p:blipFill>
          <a:blip r:embed="rId8"/>
          <a:stretch>
            <a:fillRect/>
          </a:stretch>
        </p:blipFill>
        <p:spPr>
          <a:xfrm>
            <a:off x="5891844" y="5909626"/>
            <a:ext cx="1710660" cy="803532"/>
          </a:xfrm>
          <a:prstGeom prst="rect">
            <a:avLst/>
          </a:prstGeom>
        </p:spPr>
      </p:pic>
      <p:pic>
        <p:nvPicPr>
          <p:cNvPr id="7" name="Picture 6" descr="Logo, company name&#10;&#10;Description automatically generated">
            <a:extLst>
              <a:ext uri="{FF2B5EF4-FFF2-40B4-BE49-F238E27FC236}">
                <a16:creationId xmlns:a16="http://schemas.microsoft.com/office/drawing/2014/main" id="{0BAD69EC-425C-400C-B7F5-9FE054447A06}"/>
              </a:ext>
            </a:extLst>
          </p:cNvPr>
          <p:cNvPicPr>
            <a:picLocks noChangeAspect="1"/>
          </p:cNvPicPr>
          <p:nvPr userDrawn="1"/>
        </p:nvPicPr>
        <p:blipFill>
          <a:blip r:embed="rId9"/>
          <a:stretch>
            <a:fillRect/>
          </a:stretch>
        </p:blipFill>
        <p:spPr>
          <a:xfrm>
            <a:off x="221691" y="5920758"/>
            <a:ext cx="1106084" cy="803532"/>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10954" y="1259416"/>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88794" y="1257300"/>
            <a:ext cx="4893606"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rgbClr val="0070C0">
            <a:alpha val="75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5540" y="228600"/>
            <a:ext cx="5161659"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09600" y="228600"/>
            <a:ext cx="5577555"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25541" y="2153540"/>
            <a:ext cx="4017072" cy="2147526"/>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5BB2D-A377-43F2-83B3-650049CE41B0}"/>
              </a:ext>
            </a:extLst>
          </p:cNvPr>
          <p:cNvPicPr>
            <a:picLocks noChangeAspect="1"/>
          </p:cNvPicPr>
          <p:nvPr userDrawn="1"/>
        </p:nvPicPr>
        <p:blipFill>
          <a:blip r:embed="rId19"/>
          <a:stretch>
            <a:fillRect/>
          </a:stretch>
        </p:blipFill>
        <p:spPr>
          <a:xfrm>
            <a:off x="10473442" y="5600700"/>
            <a:ext cx="1498107" cy="10287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pic>
        <p:nvPicPr>
          <p:cNvPr id="11" name="Picture 10">
            <a:extLst>
              <a:ext uri="{FF2B5EF4-FFF2-40B4-BE49-F238E27FC236}">
                <a16:creationId xmlns:a16="http://schemas.microsoft.com/office/drawing/2014/main" id="{3DD1A069-88E4-4315-9685-7A9C765119FB}"/>
              </a:ext>
            </a:extLst>
          </p:cNvPr>
          <p:cNvPicPr>
            <a:picLocks noChangeAspect="1"/>
          </p:cNvPicPr>
          <p:nvPr userDrawn="1"/>
        </p:nvPicPr>
        <p:blipFill>
          <a:blip r:embed="rId20"/>
          <a:stretch>
            <a:fillRect/>
          </a:stretch>
        </p:blipFill>
        <p:spPr>
          <a:xfrm>
            <a:off x="310749" y="6198983"/>
            <a:ext cx="1263409" cy="405980"/>
          </a:xfrm>
          <a:prstGeom prst="rect">
            <a:avLst/>
          </a:prstGeom>
          <a:effectLst>
            <a:glow rad="546100">
              <a:schemeClr val="accent1">
                <a:alpha val="40000"/>
              </a:schemeClr>
            </a:glow>
            <a:outerShdw dist="50800" dir="5400000" sx="1000" sy="1000" algn="ctr" rotWithShape="0">
              <a:srgbClr val="000000">
                <a:alpha val="43137"/>
              </a:srgbClr>
            </a:outerShdw>
          </a:effectLst>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5BB2D-A377-43F2-83B3-650049CE41B0}"/>
              </a:ext>
            </a:extLst>
          </p:cNvPr>
          <p:cNvPicPr>
            <a:picLocks noChangeAspect="1"/>
          </p:cNvPicPr>
          <p:nvPr userDrawn="1"/>
        </p:nvPicPr>
        <p:blipFill>
          <a:blip r:embed="rId19"/>
          <a:stretch>
            <a:fillRect/>
          </a:stretch>
        </p:blipFill>
        <p:spPr>
          <a:xfrm>
            <a:off x="10473442" y="5600700"/>
            <a:ext cx="1498107" cy="10287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pic>
        <p:nvPicPr>
          <p:cNvPr id="11" name="Picture 10">
            <a:extLst>
              <a:ext uri="{FF2B5EF4-FFF2-40B4-BE49-F238E27FC236}">
                <a16:creationId xmlns:a16="http://schemas.microsoft.com/office/drawing/2014/main" id="{3DD1A069-88E4-4315-9685-7A9C765119FB}"/>
              </a:ext>
            </a:extLst>
          </p:cNvPr>
          <p:cNvPicPr>
            <a:picLocks noChangeAspect="1"/>
          </p:cNvPicPr>
          <p:nvPr userDrawn="1"/>
        </p:nvPicPr>
        <p:blipFill>
          <a:blip r:embed="rId20"/>
          <a:stretch>
            <a:fillRect/>
          </a:stretch>
        </p:blipFill>
        <p:spPr>
          <a:xfrm>
            <a:off x="310749" y="6198983"/>
            <a:ext cx="1263409" cy="405980"/>
          </a:xfrm>
          <a:prstGeom prst="rect">
            <a:avLst/>
          </a:prstGeom>
          <a:effectLst>
            <a:glow rad="546100">
              <a:schemeClr val="accent1">
                <a:alpha val="40000"/>
              </a:schemeClr>
            </a:glow>
            <a:outerShdw dist="50800" dir="5400000" sx="1000" sy="1000" algn="ctr" rotWithShape="0">
              <a:srgbClr val="000000">
                <a:alpha val="43137"/>
              </a:srgbClr>
            </a:outerShdw>
          </a:effectLst>
        </p:spPr>
      </p:pic>
    </p:spTree>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yoakum@madduxconsulting.com" TargetMode="External"/><Relationship Id="rId2" Type="http://schemas.openxmlformats.org/officeDocument/2006/relationships/hyperlink" Target="http://www.maddux907.com" TargetMode="External"/><Relationship Id="rId1" Type="http://schemas.openxmlformats.org/officeDocument/2006/relationships/slideLayout" Target="../slideLayouts/slideLayout18.xml"/><Relationship Id="rId4" Type="http://schemas.openxmlformats.org/officeDocument/2006/relationships/hyperlink" Target="http://www.harjit.u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ohnyoakum/MMSMIAM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image" Target="../media/image105.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s>
</file>

<file path=ppt/slides/_rels/slide2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image" Target="../media/image132.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s>
</file>

<file path=ppt/slides/_rels/slide27.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 Type="http://schemas.openxmlformats.org/officeDocument/2006/relationships/image" Target="../media/image160.png"/><Relationship Id="rId21" Type="http://schemas.openxmlformats.org/officeDocument/2006/relationships/image" Target="../media/image178.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image" Target="../media/image159.png"/><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image" Target="../media/image168.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 Id="rId22" Type="http://schemas.openxmlformats.org/officeDocument/2006/relationships/image" Target="../media/image179.png"/><Relationship Id="rId27" Type="http://schemas.openxmlformats.org/officeDocument/2006/relationships/image" Target="../media/image184.png"/></Relationships>
</file>

<file path=ppt/slides/_rels/slide2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png"/><Relationship Id="rId3" Type="http://schemas.openxmlformats.org/officeDocument/2006/relationships/image" Target="../media/image187.png"/><Relationship Id="rId21" Type="http://schemas.openxmlformats.org/officeDocument/2006/relationships/image" Target="../media/image205.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5" Type="http://schemas.openxmlformats.org/officeDocument/2006/relationships/image" Target="../media/image209.png"/><Relationship Id="rId2" Type="http://schemas.openxmlformats.org/officeDocument/2006/relationships/image" Target="../media/image186.png"/><Relationship Id="rId16" Type="http://schemas.openxmlformats.org/officeDocument/2006/relationships/image" Target="../media/image200.png"/><Relationship Id="rId20"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190.png"/><Relationship Id="rId11" Type="http://schemas.openxmlformats.org/officeDocument/2006/relationships/image" Target="../media/image195.png"/><Relationship Id="rId24" Type="http://schemas.openxmlformats.org/officeDocument/2006/relationships/image" Target="../media/image208.png"/><Relationship Id="rId5" Type="http://schemas.openxmlformats.org/officeDocument/2006/relationships/image" Target="../media/image189.png"/><Relationship Id="rId15" Type="http://schemas.openxmlformats.org/officeDocument/2006/relationships/image" Target="../media/image199.png"/><Relationship Id="rId23" Type="http://schemas.openxmlformats.org/officeDocument/2006/relationships/image" Target="../media/image207.pn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 Id="rId22" Type="http://schemas.openxmlformats.org/officeDocument/2006/relationships/image" Target="../media/image206.png"/><Relationship Id="rId27" Type="http://schemas.openxmlformats.org/officeDocument/2006/relationships/image" Target="../media/image211.png"/></Relationships>
</file>

<file path=ppt/slides/_rels/slide29.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9.png"/><Relationship Id="rId3" Type="http://schemas.openxmlformats.org/officeDocument/2006/relationships/image" Target="../media/image214.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image" Target="../media/image213.png"/><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226.png"/><Relationship Id="rId23" Type="http://schemas.openxmlformats.org/officeDocument/2006/relationships/image" Target="../media/image234.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225.png"/><Relationship Id="rId22" Type="http://schemas.openxmlformats.org/officeDocument/2006/relationships/image" Target="../media/image2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3" Type="http://schemas.openxmlformats.org/officeDocument/2006/relationships/image" Target="../media/image236.png"/><Relationship Id="rId7" Type="http://schemas.openxmlformats.org/officeDocument/2006/relationships/image" Target="../media/image240.png"/><Relationship Id="rId12" Type="http://schemas.openxmlformats.org/officeDocument/2006/relationships/image" Target="../media/image245.png"/><Relationship Id="rId2" Type="http://schemas.openxmlformats.org/officeDocument/2006/relationships/image" Target="../media/image235.png"/><Relationship Id="rId16"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5" Type="http://schemas.openxmlformats.org/officeDocument/2006/relationships/image" Target="../media/image24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ea typeface="+mj-lt"/>
                <a:cs typeface="+mj-lt"/>
              </a:rPr>
              <a:t>AUTOMATING DEPLOYMENTS WITH CONFIGMGR</a:t>
            </a:r>
          </a:p>
          <a:p>
            <a:endParaRPr lang="en-US" dirty="0">
              <a:cs typeface="Segoe UI Semibold"/>
            </a:endParaRPr>
          </a:p>
        </p:txBody>
      </p:sp>
      <p:sp>
        <p:nvSpPr>
          <p:cNvPr id="6" name="Text Placeholder 5"/>
          <p:cNvSpPr>
            <a:spLocks noGrp="1"/>
          </p:cNvSpPr>
          <p:nvPr>
            <p:ph type="body" sz="quarter" idx="10"/>
          </p:nvPr>
        </p:nvSpPr>
        <p:spPr>
          <a:xfrm>
            <a:off x="3010617" y="2650836"/>
            <a:ext cx="4281371" cy="2238432"/>
          </a:xfrm>
        </p:spPr>
        <p:txBody>
          <a:bodyPr>
            <a:normAutofit/>
          </a:bodyPr>
          <a:lstStyle/>
          <a:p>
            <a:r>
              <a:rPr lang="en-US" dirty="0">
                <a:ea typeface="+mn-lt"/>
                <a:cs typeface="+mn-lt"/>
              </a:rPr>
              <a:t>John Yoakum</a:t>
            </a:r>
          </a:p>
          <a:p>
            <a:r>
              <a:rPr lang="en-US" dirty="0">
                <a:ea typeface="+mn-lt"/>
                <a:cs typeface="+mn-lt"/>
              </a:rPr>
              <a:t>Software Deployment Engineer</a:t>
            </a:r>
            <a:br>
              <a:rPr lang="en-US" dirty="0">
                <a:ea typeface="+mn-lt"/>
                <a:cs typeface="+mn-lt"/>
              </a:rPr>
            </a:br>
            <a:r>
              <a:rPr lang="en-US" dirty="0">
                <a:ea typeface="+mn-lt"/>
                <a:cs typeface="+mn-lt"/>
              </a:rPr>
              <a:t>University of Alaska Anchorage</a:t>
            </a:r>
          </a:p>
          <a:p>
            <a:r>
              <a:rPr lang="en-US" dirty="0">
                <a:ea typeface="+mn-lt"/>
                <a:cs typeface="+mn-lt"/>
              </a:rPr>
              <a:t>Website: </a:t>
            </a:r>
            <a:r>
              <a:rPr lang="en-US" dirty="0">
                <a:ea typeface="+mn-lt"/>
                <a:cs typeface="+mn-lt"/>
                <a:hlinkClick r:id="rId2"/>
              </a:rPr>
              <a:t>www.maddux907.com</a:t>
            </a:r>
            <a:r>
              <a:rPr lang="en-US" dirty="0">
                <a:ea typeface="+mn-lt"/>
                <a:cs typeface="+mn-lt"/>
              </a:rPr>
              <a:t> </a:t>
            </a:r>
            <a:br>
              <a:rPr lang="en-US" dirty="0">
                <a:ea typeface="+mn-lt"/>
                <a:cs typeface="+mn-lt"/>
              </a:rPr>
            </a:br>
            <a:r>
              <a:rPr lang="en-US" dirty="0">
                <a:ea typeface="+mn-lt"/>
                <a:cs typeface="+mn-lt"/>
              </a:rPr>
              <a:t>Email: </a:t>
            </a:r>
            <a:r>
              <a:rPr lang="en-US" dirty="0">
                <a:ea typeface="+mn-lt"/>
                <a:cs typeface="+mn-lt"/>
                <a:hlinkClick r:id="rId3"/>
              </a:rPr>
              <a:t>jyoakum@madduxconsulting.com</a:t>
            </a:r>
            <a:endParaRPr lang="en-US"/>
          </a:p>
        </p:txBody>
      </p:sp>
      <p:sp>
        <p:nvSpPr>
          <p:cNvPr id="7" name="Text Placeholder 6"/>
          <p:cNvSpPr>
            <a:spLocks noGrp="1"/>
          </p:cNvSpPr>
          <p:nvPr>
            <p:ph type="body" sz="quarter" idx="11"/>
          </p:nvPr>
        </p:nvSpPr>
        <p:spPr/>
        <p:txBody>
          <a:bodyPr>
            <a:normAutofit fontScale="85000" lnSpcReduction="20000"/>
          </a:bodyPr>
          <a:lstStyle/>
          <a:p>
            <a:r>
              <a:rPr lang="en-US" dirty="0">
                <a:latin typeface="Verdana"/>
                <a:ea typeface="Verdana"/>
                <a:cs typeface="Segoe UI"/>
              </a:rPr>
              <a:t>Harjit Dhaliwal</a:t>
            </a:r>
            <a:endParaRPr lang="en-US">
              <a:latin typeface="Verdana"/>
              <a:ea typeface="Verdana"/>
              <a:cs typeface="Segoe UI"/>
            </a:endParaRPr>
          </a:p>
          <a:p>
            <a:r>
              <a:rPr lang="en-US" dirty="0">
                <a:latin typeface="Verdana"/>
                <a:ea typeface="Verdana"/>
                <a:cs typeface="Segoe UI"/>
              </a:rPr>
              <a:t>Customer Engineer – Microsoft</a:t>
            </a:r>
            <a:endParaRPr lang="en-US">
              <a:latin typeface="Verdana"/>
              <a:ea typeface="Verdana"/>
              <a:cs typeface="Segoe UI"/>
            </a:endParaRPr>
          </a:p>
          <a:p>
            <a:endParaRPr lang="en-US" dirty="0">
              <a:cs typeface="Segoe UI"/>
            </a:endParaRPr>
          </a:p>
          <a:p>
            <a:r>
              <a:rPr lang="en-US" dirty="0">
                <a:latin typeface="Verdana"/>
                <a:ea typeface="Verdana"/>
                <a:cs typeface="Segoe UI"/>
              </a:rPr>
              <a:t>Twitter: @Hoorge</a:t>
            </a:r>
            <a:endParaRPr lang="en-US">
              <a:latin typeface="Verdana"/>
              <a:ea typeface="Verdana"/>
              <a:cs typeface="Segoe UI"/>
            </a:endParaRPr>
          </a:p>
          <a:p>
            <a:r>
              <a:rPr lang="en-US" dirty="0">
                <a:latin typeface="Verdana"/>
                <a:ea typeface="Verdana"/>
                <a:cs typeface="Segoe UI"/>
              </a:rPr>
              <a:t>Blog: </a:t>
            </a:r>
            <a:r>
              <a:rPr lang="en-US" dirty="0">
                <a:latin typeface="Verdana"/>
                <a:ea typeface="Verdana"/>
                <a:cs typeface="Segoe UI"/>
                <a:hlinkClick r:id="rId4"/>
              </a:rPr>
              <a:t>www.harjit.us</a:t>
            </a:r>
            <a:endParaRPr lang="en-US" dirty="0">
              <a:latin typeface="Verdana"/>
              <a:ea typeface="Verdana"/>
              <a:cs typeface="Segoe UI"/>
            </a:endParaRPr>
          </a:p>
          <a:p>
            <a:br>
              <a:rPr lang="en-US" dirty="0">
                <a:cs typeface="Segoe UI"/>
              </a:rPr>
            </a:br>
            <a:endParaRPr lang="en-US" dirty="0">
              <a:cs typeface="Segoe UI"/>
            </a:endParaRP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707374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Configurations</a:t>
            </a:r>
          </a:p>
        </p:txBody>
      </p:sp>
      <p:sp>
        <p:nvSpPr>
          <p:cNvPr id="3" name="Content Placeholder 2"/>
          <p:cNvSpPr>
            <a:spLocks noGrp="1"/>
          </p:cNvSpPr>
          <p:nvPr>
            <p:ph idx="1"/>
          </p:nvPr>
        </p:nvSpPr>
        <p:spPr/>
        <p:txBody>
          <a:bodyPr/>
          <a:lstStyle/>
          <a:p>
            <a:r>
              <a:rPr lang="en-US"/>
              <a:t>Mark all applications as able to install through a task sequence without needing to be deployed</a:t>
            </a:r>
            <a:endParaRPr lang="en-US">
              <a:cs typeface="Segoe UI"/>
            </a:endParaRPr>
          </a:p>
          <a:p>
            <a:r>
              <a:rPr lang="en-US"/>
              <a:t>If you want to be able to remote control with VNC after WINPE but during task sequence, add steps and package to do so. Be sure to include a step to remove the entry from the dashboard once completed.</a:t>
            </a:r>
          </a:p>
          <a:p>
            <a:r>
              <a:rPr lang="en-US"/>
              <a:t>Configure Task Sequence</a:t>
            </a:r>
          </a:p>
          <a:p>
            <a:pPr lvl="1"/>
            <a:r>
              <a:rPr lang="en-US"/>
              <a:t>Change the Install Applications step to install apps from a Dynamic Variable</a:t>
            </a:r>
          </a:p>
          <a:p>
            <a:pPr lvl="2">
              <a:buClr>
                <a:srgbClr val="FFFFFF"/>
              </a:buClr>
            </a:pPr>
            <a:r>
              <a:rPr lang="en-US" err="1">
                <a:cs typeface="Segoe UI"/>
              </a:rPr>
              <a:t>XApplications</a:t>
            </a:r>
            <a:endParaRPr lang="en-US">
              <a:cs typeface="Segoe UI"/>
            </a:endParaRPr>
          </a:p>
          <a:p>
            <a:r>
              <a:rPr lang="en-US"/>
              <a:t>Configure custom steps that you may want to run based on a task sequence variable</a:t>
            </a:r>
          </a:p>
          <a:p>
            <a:endParaRPr lang="en-US"/>
          </a:p>
          <a:p>
            <a:endParaRPr lang="en-US"/>
          </a:p>
        </p:txBody>
      </p:sp>
    </p:spTree>
    <p:extLst>
      <p:ext uri="{BB962C8B-B14F-4D97-AF65-F5344CB8AC3E}">
        <p14:creationId xmlns:p14="http://schemas.microsoft.com/office/powerpoint/2010/main" val="2516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a:t>User Interface Demo</a:t>
            </a:r>
          </a:p>
        </p:txBody>
      </p:sp>
    </p:spTree>
    <p:extLst>
      <p:ext uri="{BB962C8B-B14F-4D97-AF65-F5344CB8AC3E}">
        <p14:creationId xmlns:p14="http://schemas.microsoft.com/office/powerpoint/2010/main" val="321605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a:t>Automated Imaging Demo</a:t>
            </a:r>
          </a:p>
        </p:txBody>
      </p:sp>
    </p:spTree>
    <p:extLst>
      <p:ext uri="{BB962C8B-B14F-4D97-AF65-F5344CB8AC3E}">
        <p14:creationId xmlns:p14="http://schemas.microsoft.com/office/powerpoint/2010/main" val="195663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lstStyle/>
          <a:p>
            <a:r>
              <a:rPr lang="en-US">
                <a:solidFill>
                  <a:srgbClr val="FFFFFF"/>
                </a:solidFill>
                <a:cs typeface="Segoe UI"/>
                <a:hlinkClick r:id="rId2"/>
              </a:rPr>
              <a:t>https://github.com/johnyoakum/MMSMIAMI</a:t>
            </a:r>
            <a:endParaRPr lang="en-US">
              <a:solidFill>
                <a:srgbClr val="FFFFFF"/>
              </a:solidFill>
              <a:cs typeface="Segoe UI"/>
            </a:endParaRPr>
          </a:p>
          <a:p>
            <a:pPr>
              <a:buClr>
                <a:srgbClr val="FFFFFF"/>
              </a:buClr>
            </a:pPr>
            <a:endParaRPr lang="en-US">
              <a:solidFill>
                <a:srgbClr val="FFFFFF"/>
              </a:solidFill>
              <a:cs typeface="Segoe UI"/>
            </a:endParaRPr>
          </a:p>
        </p:txBody>
      </p:sp>
    </p:spTree>
    <p:extLst>
      <p:ext uri="{BB962C8B-B14F-4D97-AF65-F5344CB8AC3E}">
        <p14:creationId xmlns:p14="http://schemas.microsoft.com/office/powerpoint/2010/main" val="3173105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864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Section Header</a:t>
            </a:r>
          </a:p>
        </p:txBody>
      </p:sp>
      <p:sp>
        <p:nvSpPr>
          <p:cNvPr id="5" name="Text Placeholder 4"/>
          <p:cNvSpPr>
            <a:spLocks noGrp="1"/>
          </p:cNvSpPr>
          <p:nvPr>
            <p:ph type="body" idx="1"/>
          </p:nvPr>
        </p:nvSpPr>
        <p:spPr/>
        <p:txBody>
          <a:bodyPr/>
          <a:lstStyle/>
          <a:p>
            <a:r>
              <a:rPr lang="en-US"/>
              <a:t>This is the next section</a:t>
            </a:r>
          </a:p>
        </p:txBody>
      </p:sp>
    </p:spTree>
    <p:extLst>
      <p:ext uri="{BB962C8B-B14F-4D97-AF65-F5344CB8AC3E}">
        <p14:creationId xmlns:p14="http://schemas.microsoft.com/office/powerpoint/2010/main" val="1657553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a:t>
            </a:r>
          </a:p>
        </p:txBody>
      </p:sp>
      <p:sp>
        <p:nvSpPr>
          <p:cNvPr id="3" name="Content Placeholder 2"/>
          <p:cNvSpPr>
            <a:spLocks noGrp="1"/>
          </p:cNvSpPr>
          <p:nvPr>
            <p:ph idx="1"/>
          </p:nvPr>
        </p:nvSpPr>
        <p:spPr/>
        <p:txBody>
          <a:bodyPr/>
          <a:lstStyle/>
          <a:p>
            <a:r>
              <a:rPr lang="en-US"/>
              <a:t>Line1</a:t>
            </a:r>
          </a:p>
          <a:p>
            <a:pPr lvl="1"/>
            <a:r>
              <a:rPr lang="en-US"/>
              <a:t>Bullet Level 1</a:t>
            </a:r>
          </a:p>
          <a:p>
            <a:pPr lvl="2"/>
            <a:r>
              <a:rPr lang="en-US"/>
              <a:t>Bullet Level 2</a:t>
            </a:r>
          </a:p>
          <a:p>
            <a:pPr lvl="3"/>
            <a:r>
              <a:rPr lang="en-US"/>
              <a:t>Bullet Level 3</a:t>
            </a:r>
          </a:p>
          <a:p>
            <a:endParaRPr lang="en-US"/>
          </a:p>
        </p:txBody>
      </p:sp>
    </p:spTree>
    <p:extLst>
      <p:ext uri="{BB962C8B-B14F-4D97-AF65-F5344CB8AC3E}">
        <p14:creationId xmlns:p14="http://schemas.microsoft.com/office/powerpoint/2010/main" val="91216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Title</a:t>
            </a:r>
          </a:p>
        </p:txBody>
      </p:sp>
      <p:sp>
        <p:nvSpPr>
          <p:cNvPr id="5" name="Content Placeholder 4"/>
          <p:cNvSpPr>
            <a:spLocks noGrp="1"/>
          </p:cNvSpPr>
          <p:nvPr>
            <p:ph idx="1"/>
          </p:nvPr>
        </p:nvSpPr>
        <p:spPr>
          <a:xfrm>
            <a:off x="609600" y="1257300"/>
            <a:ext cx="10972800" cy="4800600"/>
          </a:xfrm>
        </p:spPr>
        <p:txBody>
          <a:bodyPr/>
          <a:lstStyle/>
          <a:p>
            <a:r>
              <a:rPr lang="en-US"/>
              <a:t>Code</a:t>
            </a:r>
          </a:p>
        </p:txBody>
      </p:sp>
    </p:spTree>
    <p:extLst>
      <p:ext uri="{BB962C8B-B14F-4D97-AF65-F5344CB8AC3E}">
        <p14:creationId xmlns:p14="http://schemas.microsoft.com/office/powerpoint/2010/main" val="1895725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t>Text Only with Border</a:t>
            </a:r>
          </a:p>
          <a:p>
            <a:pPr lvl="1"/>
            <a:r>
              <a:rPr lang="en-US"/>
              <a:t>Level 1</a:t>
            </a:r>
          </a:p>
          <a:p>
            <a:pPr lvl="2"/>
            <a:r>
              <a:rPr lang="en-US"/>
              <a:t>Level 2 </a:t>
            </a:r>
          </a:p>
          <a:p>
            <a:pPr lvl="3"/>
            <a:r>
              <a:rPr lang="en-US"/>
              <a:t>Level 3</a:t>
            </a:r>
          </a:p>
        </p:txBody>
      </p:sp>
    </p:spTree>
    <p:extLst>
      <p:ext uri="{BB962C8B-B14F-4D97-AF65-F5344CB8AC3E}">
        <p14:creationId xmlns:p14="http://schemas.microsoft.com/office/powerpoint/2010/main" val="65928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Text Only (Dark)</a:t>
            </a:r>
          </a:p>
          <a:p>
            <a:pPr lvl="1"/>
            <a:r>
              <a:rPr lang="en-US"/>
              <a:t>Level 1</a:t>
            </a:r>
          </a:p>
          <a:p>
            <a:pPr lvl="2"/>
            <a:r>
              <a:rPr lang="en-US"/>
              <a:t>Level 2</a:t>
            </a:r>
          </a:p>
          <a:p>
            <a:pPr lvl="3"/>
            <a:r>
              <a:rPr lang="en-US"/>
              <a:t>Level 3</a:t>
            </a:r>
          </a:p>
        </p:txBody>
      </p:sp>
    </p:spTree>
    <p:extLst>
      <p:ext uri="{BB962C8B-B14F-4D97-AF65-F5344CB8AC3E}">
        <p14:creationId xmlns:p14="http://schemas.microsoft.com/office/powerpoint/2010/main" val="209431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pPr>
              <a:buClr>
                <a:srgbClr val="FFFFFF"/>
              </a:buClr>
            </a:pPr>
            <a:r>
              <a:rPr lang="en-US" dirty="0">
                <a:cs typeface="Segoe UI"/>
              </a:rPr>
              <a:t> @Hoorge</a:t>
            </a:r>
          </a:p>
        </p:txBody>
      </p:sp>
      <p:sp>
        <p:nvSpPr>
          <p:cNvPr id="14" name="Text Placeholder 13"/>
          <p:cNvSpPr>
            <a:spLocks noGrp="1"/>
          </p:cNvSpPr>
          <p:nvPr>
            <p:ph type="body" sz="quarter" idx="11"/>
          </p:nvPr>
        </p:nvSpPr>
        <p:spPr/>
        <p:txBody>
          <a:bodyPr/>
          <a:lstStyle/>
          <a:p>
            <a:pPr>
              <a:buClr>
                <a:srgbClr val="FFFFFF"/>
              </a:buClr>
            </a:pPr>
            <a:r>
              <a:rPr lang="en-US" dirty="0">
                <a:cs typeface="Segoe UI"/>
              </a:rPr>
              <a:t> Former Microsoft MVP</a:t>
            </a:r>
          </a:p>
        </p:txBody>
      </p:sp>
      <p:sp>
        <p:nvSpPr>
          <p:cNvPr id="15" name="Text Placeholder 14"/>
          <p:cNvSpPr>
            <a:spLocks noGrp="1"/>
          </p:cNvSpPr>
          <p:nvPr>
            <p:ph type="body" sz="quarter" idx="12"/>
          </p:nvPr>
        </p:nvSpPr>
        <p:spPr/>
        <p:txBody>
          <a:bodyPr/>
          <a:lstStyle/>
          <a:p>
            <a:r>
              <a:rPr lang="en-US" dirty="0"/>
              <a:t> Over 20 years in IT</a:t>
            </a:r>
          </a:p>
        </p:txBody>
      </p:sp>
      <p:sp>
        <p:nvSpPr>
          <p:cNvPr id="16" name="Text Placeholder 15"/>
          <p:cNvSpPr>
            <a:spLocks noGrp="1"/>
          </p:cNvSpPr>
          <p:nvPr>
            <p:ph type="body" sz="quarter" idx="13"/>
          </p:nvPr>
        </p:nvSpPr>
        <p:spPr/>
        <p:txBody>
          <a:bodyPr/>
          <a:lstStyle/>
          <a:p>
            <a:pPr>
              <a:buClr>
                <a:srgbClr val="FFFFFF"/>
              </a:buClr>
            </a:pPr>
            <a:r>
              <a:rPr lang="en-US" dirty="0">
                <a:cs typeface="Segoe UI"/>
              </a:rPr>
              <a:t>Vietnamese Food</a:t>
            </a:r>
          </a:p>
        </p:txBody>
      </p:sp>
      <p:sp>
        <p:nvSpPr>
          <p:cNvPr id="17" name="Text Placeholder 16"/>
          <p:cNvSpPr>
            <a:spLocks noGrp="1"/>
          </p:cNvSpPr>
          <p:nvPr>
            <p:ph type="body" sz="quarter" idx="14"/>
          </p:nvPr>
        </p:nvSpPr>
        <p:spPr/>
        <p:txBody>
          <a:bodyPr/>
          <a:lstStyle/>
          <a:p>
            <a:r>
              <a:rPr lang="en-US"/>
              <a:t> johnyoakum49</a:t>
            </a:r>
          </a:p>
        </p:txBody>
      </p:sp>
      <p:sp>
        <p:nvSpPr>
          <p:cNvPr id="18" name="Text Placeholder 17"/>
          <p:cNvSpPr>
            <a:spLocks noGrp="1"/>
          </p:cNvSpPr>
          <p:nvPr>
            <p:ph type="body" sz="quarter" idx="15"/>
          </p:nvPr>
        </p:nvSpPr>
        <p:spPr/>
        <p:txBody>
          <a:bodyPr/>
          <a:lstStyle/>
          <a:p>
            <a:r>
              <a:rPr lang="en-US"/>
              <a:t> MCSE Mobility</a:t>
            </a:r>
          </a:p>
        </p:txBody>
      </p:sp>
      <p:sp>
        <p:nvSpPr>
          <p:cNvPr id="19" name="Text Placeholder 18"/>
          <p:cNvSpPr>
            <a:spLocks noGrp="1"/>
          </p:cNvSpPr>
          <p:nvPr>
            <p:ph type="body" sz="quarter" idx="16"/>
          </p:nvPr>
        </p:nvSpPr>
        <p:spPr/>
        <p:txBody>
          <a:bodyPr/>
          <a:lstStyle/>
          <a:p>
            <a:r>
              <a:rPr lang="en-US"/>
              <a:t> 6 years in MEMCM</a:t>
            </a:r>
          </a:p>
        </p:txBody>
      </p:sp>
      <p:sp>
        <p:nvSpPr>
          <p:cNvPr id="20" name="Text Placeholder 19"/>
          <p:cNvSpPr>
            <a:spLocks noGrp="1"/>
          </p:cNvSpPr>
          <p:nvPr>
            <p:ph type="body" sz="quarter" idx="17"/>
          </p:nvPr>
        </p:nvSpPr>
        <p:spPr/>
        <p:txBody>
          <a:bodyPr/>
          <a:lstStyle/>
          <a:p>
            <a:r>
              <a:rPr lang="en-US"/>
              <a:t> Favorite food: Pizza</a:t>
            </a:r>
          </a:p>
        </p:txBody>
      </p:sp>
      <p:sp>
        <p:nvSpPr>
          <p:cNvPr id="21" name="Text Placeholder 20"/>
          <p:cNvSpPr>
            <a:spLocks noGrp="1"/>
          </p:cNvSpPr>
          <p:nvPr>
            <p:ph type="body" sz="quarter" idx="18"/>
          </p:nvPr>
        </p:nvSpPr>
        <p:spPr/>
        <p:txBody>
          <a:bodyPr/>
          <a:lstStyle/>
          <a:p>
            <a:pPr>
              <a:buClr>
                <a:srgbClr val="FFFFFF"/>
              </a:buClr>
            </a:pPr>
            <a:r>
              <a:rPr lang="en-US" dirty="0">
                <a:latin typeface="Segoe UI"/>
                <a:cs typeface="Segoe UI"/>
              </a:rPr>
              <a:t> Harjit Dhaliwal</a:t>
            </a:r>
          </a:p>
        </p:txBody>
      </p:sp>
      <p:sp>
        <p:nvSpPr>
          <p:cNvPr id="22" name="Text Placeholder 21"/>
          <p:cNvSpPr>
            <a:spLocks noGrp="1"/>
          </p:cNvSpPr>
          <p:nvPr>
            <p:ph type="body" sz="quarter" idx="19"/>
          </p:nvPr>
        </p:nvSpPr>
        <p:spPr/>
        <p:txBody>
          <a:bodyPr/>
          <a:lstStyle/>
          <a:p>
            <a:r>
              <a:rPr lang="en-US"/>
              <a:t> John Yoakum</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Title</a:t>
            </a:r>
          </a:p>
        </p:txBody>
      </p:sp>
      <p:sp>
        <p:nvSpPr>
          <p:cNvPr id="4" name="Content Placeholder 3"/>
          <p:cNvSpPr>
            <a:spLocks noGrp="1"/>
          </p:cNvSpPr>
          <p:nvPr>
            <p:ph sz="half" idx="1"/>
          </p:nvPr>
        </p:nvSpPr>
        <p:spPr/>
        <p:txBody>
          <a:bodyPr/>
          <a:lstStyle/>
          <a:p>
            <a:r>
              <a:rPr lang="en-US"/>
              <a:t>Text 1</a:t>
            </a:r>
          </a:p>
          <a:p>
            <a:pPr lvl="1"/>
            <a:r>
              <a:rPr lang="en-US"/>
              <a:t>Level 1</a:t>
            </a:r>
          </a:p>
          <a:p>
            <a:pPr lvl="2"/>
            <a:r>
              <a:rPr lang="en-US"/>
              <a:t>Level 2</a:t>
            </a:r>
          </a:p>
          <a:p>
            <a:pPr lvl="3"/>
            <a:r>
              <a:rPr lang="en-US"/>
              <a:t>Level 3</a:t>
            </a:r>
          </a:p>
          <a:p>
            <a:endParaRPr lang="en-US"/>
          </a:p>
        </p:txBody>
      </p:sp>
      <p:sp>
        <p:nvSpPr>
          <p:cNvPr id="5" name="Content Placeholder 4"/>
          <p:cNvSpPr>
            <a:spLocks noGrp="1"/>
          </p:cNvSpPr>
          <p:nvPr>
            <p:ph sz="half" idx="2"/>
          </p:nvPr>
        </p:nvSpPr>
        <p:spPr/>
        <p:txBody>
          <a:bodyPr/>
          <a:lstStyle/>
          <a:p>
            <a:r>
              <a:rPr lang="en-US"/>
              <a:t>Text 2</a:t>
            </a:r>
          </a:p>
          <a:p>
            <a:pPr lvl="1"/>
            <a:r>
              <a:rPr lang="en-US"/>
              <a:t>Level 1</a:t>
            </a:r>
          </a:p>
          <a:p>
            <a:pPr lvl="2"/>
            <a:r>
              <a:rPr lang="en-US"/>
              <a:t>Level 2</a:t>
            </a:r>
          </a:p>
          <a:p>
            <a:pPr lvl="3"/>
            <a:r>
              <a:rPr lang="en-US"/>
              <a:t>Level 3</a:t>
            </a:r>
          </a:p>
          <a:p>
            <a:endParaRPr lang="en-US"/>
          </a:p>
        </p:txBody>
      </p:sp>
    </p:spTree>
    <p:extLst>
      <p:ext uri="{BB962C8B-B14F-4D97-AF65-F5344CB8AC3E}">
        <p14:creationId xmlns:p14="http://schemas.microsoft.com/office/powerpoint/2010/main" val="255453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a:t>Section 1</a:t>
            </a:r>
          </a:p>
        </p:txBody>
      </p:sp>
      <p:sp>
        <p:nvSpPr>
          <p:cNvPr id="7" name="Content Placeholder 6"/>
          <p:cNvSpPr>
            <a:spLocks noGrp="1"/>
          </p:cNvSpPr>
          <p:nvPr>
            <p:ph sz="half" idx="2"/>
          </p:nvPr>
        </p:nvSpPr>
        <p:spPr/>
        <p:txBody>
          <a:bodyPr/>
          <a:lstStyle/>
          <a:p>
            <a:r>
              <a:rPr lang="en-US"/>
              <a:t>Text</a:t>
            </a:r>
          </a:p>
          <a:p>
            <a:pPr lvl="1"/>
            <a:r>
              <a:rPr lang="en-US"/>
              <a:t>Level 1</a:t>
            </a:r>
          </a:p>
          <a:p>
            <a:pPr lvl="2"/>
            <a:r>
              <a:rPr lang="en-US"/>
              <a:t>Level 2</a:t>
            </a:r>
          </a:p>
          <a:p>
            <a:pPr lvl="3"/>
            <a:r>
              <a:rPr lang="en-US"/>
              <a:t>Level 3</a:t>
            </a:r>
          </a:p>
          <a:p>
            <a:endParaRPr lang="en-US"/>
          </a:p>
        </p:txBody>
      </p:sp>
      <p:sp>
        <p:nvSpPr>
          <p:cNvPr id="8" name="Text Placeholder 7"/>
          <p:cNvSpPr>
            <a:spLocks noGrp="1"/>
          </p:cNvSpPr>
          <p:nvPr>
            <p:ph type="body" sz="quarter" idx="3"/>
          </p:nvPr>
        </p:nvSpPr>
        <p:spPr/>
        <p:txBody>
          <a:bodyPr/>
          <a:lstStyle/>
          <a:p>
            <a:r>
              <a:rPr lang="en-US"/>
              <a:t>Section 2</a:t>
            </a:r>
          </a:p>
        </p:txBody>
      </p:sp>
      <p:sp>
        <p:nvSpPr>
          <p:cNvPr id="9" name="Content Placeholder 8"/>
          <p:cNvSpPr>
            <a:spLocks noGrp="1"/>
          </p:cNvSpPr>
          <p:nvPr>
            <p:ph sz="quarter" idx="4"/>
          </p:nvPr>
        </p:nvSpPr>
        <p:spPr/>
        <p:txBody>
          <a:bodyPr/>
          <a:lstStyle/>
          <a:p>
            <a:r>
              <a:rPr lang="en-US"/>
              <a:t>Text</a:t>
            </a:r>
          </a:p>
          <a:p>
            <a:pPr lvl="1"/>
            <a:r>
              <a:rPr lang="en-US"/>
              <a:t>Level 1</a:t>
            </a:r>
          </a:p>
          <a:p>
            <a:pPr lvl="2"/>
            <a:r>
              <a:rPr lang="en-US"/>
              <a:t>Level 2</a:t>
            </a:r>
          </a:p>
          <a:p>
            <a:pPr lvl="3"/>
            <a:r>
              <a:rPr lang="en-US"/>
              <a:t>Level 3</a:t>
            </a:r>
          </a:p>
          <a:p>
            <a:endParaRPr lang="en-US"/>
          </a:p>
        </p:txBody>
      </p:sp>
      <p:sp>
        <p:nvSpPr>
          <p:cNvPr id="5" name="Title 4"/>
          <p:cNvSpPr>
            <a:spLocks noGrp="1"/>
          </p:cNvSpPr>
          <p:nvPr>
            <p:ph type="title"/>
          </p:nvPr>
        </p:nvSpPr>
        <p:spPr/>
        <p:txBody>
          <a:bodyPr/>
          <a:lstStyle/>
          <a:p>
            <a:r>
              <a:rPr lang="en-US"/>
              <a:t>Title</a:t>
            </a:r>
          </a:p>
        </p:txBody>
      </p:sp>
    </p:spTree>
    <p:extLst>
      <p:ext uri="{BB962C8B-B14F-4D97-AF65-F5344CB8AC3E}">
        <p14:creationId xmlns:p14="http://schemas.microsoft.com/office/powerpoint/2010/main" val="300345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Agenda</a:t>
            </a:r>
          </a:p>
        </p:txBody>
      </p:sp>
      <p:sp>
        <p:nvSpPr>
          <p:cNvPr id="13" name="Content Placeholder 12"/>
          <p:cNvSpPr>
            <a:spLocks noGrp="1"/>
          </p:cNvSpPr>
          <p:nvPr>
            <p:ph idx="1"/>
          </p:nvPr>
        </p:nvSpPr>
        <p:spPr/>
        <p:txBody>
          <a:bodyPr>
            <a:normAutofit fontScale="92500" lnSpcReduction="10000"/>
          </a:bodyPr>
          <a:lstStyle/>
          <a:p>
            <a:r>
              <a:rPr lang="en-US" dirty="0">
                <a:cs typeface="Segoe UI"/>
              </a:rPr>
              <a:t>History</a:t>
            </a:r>
            <a:endParaRPr lang="en-US" dirty="0"/>
          </a:p>
          <a:p>
            <a:pPr>
              <a:buClr>
                <a:srgbClr val="FFFFFF"/>
              </a:buClr>
            </a:pPr>
            <a:r>
              <a:rPr lang="en-US" dirty="0"/>
              <a:t>Pre-Requisites</a:t>
            </a:r>
            <a:endParaRPr lang="en-US" dirty="0">
              <a:cs typeface="Segoe UI"/>
            </a:endParaRPr>
          </a:p>
          <a:p>
            <a:r>
              <a:rPr lang="en-US" dirty="0"/>
              <a:t>Setup Database, APIs and Dashboard</a:t>
            </a:r>
            <a:endParaRPr lang="en-US" dirty="0">
              <a:cs typeface="Segoe UI"/>
            </a:endParaRPr>
          </a:p>
          <a:p>
            <a:pPr>
              <a:buClr>
                <a:srgbClr val="FFFFFF"/>
              </a:buClr>
            </a:pPr>
            <a:r>
              <a:rPr lang="en-US" dirty="0">
                <a:cs typeface="Segoe UI"/>
              </a:rPr>
              <a:t>Manual Modifications</a:t>
            </a:r>
            <a:endParaRPr lang="en-US" dirty="0"/>
          </a:p>
          <a:p>
            <a:pPr>
              <a:buClr>
                <a:srgbClr val="FFFFFF"/>
              </a:buClr>
            </a:pPr>
            <a:r>
              <a:rPr lang="en-US" dirty="0">
                <a:cs typeface="Segoe UI"/>
              </a:rPr>
              <a:t>Remote Tool Integration</a:t>
            </a:r>
            <a:endParaRPr lang="en-US" dirty="0"/>
          </a:p>
          <a:p>
            <a:pPr>
              <a:buClr>
                <a:srgbClr val="FFFFFF"/>
              </a:buClr>
            </a:pPr>
            <a:r>
              <a:rPr lang="en-US" dirty="0">
                <a:cs typeface="Segoe UI"/>
              </a:rPr>
              <a:t>Configure Boot Image</a:t>
            </a:r>
            <a:endParaRPr lang="en-US" dirty="0"/>
          </a:p>
          <a:p>
            <a:pPr>
              <a:buClr>
                <a:srgbClr val="FFFFFF"/>
              </a:buClr>
            </a:pPr>
            <a:r>
              <a:rPr lang="en-US" dirty="0">
                <a:cs typeface="Segoe UI"/>
              </a:rPr>
              <a:t>Configure VNC (optional)</a:t>
            </a:r>
            <a:endParaRPr lang="en-US" dirty="0"/>
          </a:p>
          <a:p>
            <a:pPr>
              <a:buClr>
                <a:srgbClr val="FFFFFF"/>
              </a:buClr>
            </a:pPr>
            <a:r>
              <a:rPr lang="en-US" dirty="0"/>
              <a:t>Dashboard Walkthrough</a:t>
            </a:r>
            <a:endParaRPr lang="en-US" dirty="0">
              <a:cs typeface="Segoe UI"/>
            </a:endParaRPr>
          </a:p>
          <a:p>
            <a:pPr>
              <a:buClr>
                <a:srgbClr val="FFFFFF"/>
              </a:buClr>
            </a:pPr>
            <a:r>
              <a:rPr lang="en-US" dirty="0">
                <a:cs typeface="Segoe UI"/>
              </a:rPr>
              <a:t>First Time Dashboard Setup</a:t>
            </a:r>
            <a:endParaRPr lang="en-US" dirty="0"/>
          </a:p>
          <a:p>
            <a:r>
              <a:rPr lang="en-US" dirty="0"/>
              <a:t>Demos</a:t>
            </a:r>
            <a:endParaRPr lang="en-US" dirty="0">
              <a:cs typeface="Segoe UI"/>
            </a:endParaRPr>
          </a:p>
          <a:p>
            <a:r>
              <a:rPr lang="en-US" dirty="0"/>
              <a:t>Resources</a:t>
            </a:r>
            <a:endParaRPr lang="en-US" dirty="0">
              <a:cs typeface="Segoe UI"/>
            </a:endParaRPr>
          </a:p>
          <a:p>
            <a:r>
              <a:rPr lang="en-US" dirty="0"/>
              <a:t>Q&amp;A</a:t>
            </a:r>
            <a:endParaRPr lang="en-US" dirty="0">
              <a:cs typeface="Segoe UI"/>
            </a:endParaRPr>
          </a:p>
          <a:p>
            <a:endParaRPr lang="en-US"/>
          </a:p>
          <a:p>
            <a:endParaRPr lang="en-US"/>
          </a:p>
        </p:txBody>
      </p:sp>
    </p:spTree>
    <p:extLst>
      <p:ext uri="{BB962C8B-B14F-4D97-AF65-F5344CB8AC3E}">
        <p14:creationId xmlns:p14="http://schemas.microsoft.com/office/powerpoint/2010/main" val="2333710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lstStyle/>
          <a:p>
            <a:r>
              <a:rPr lang="en-US" dirty="0"/>
              <a:t>Dell Config Center</a:t>
            </a:r>
            <a:endParaRPr lang="en-US" dirty="0">
              <a:cs typeface="Segoe UI"/>
            </a:endParaRPr>
          </a:p>
          <a:p>
            <a:pPr lvl="1"/>
            <a:r>
              <a:rPr lang="en-US" dirty="0"/>
              <a:t>The Dell Configuration Center wanted as limited interaction as possible</a:t>
            </a:r>
            <a:endParaRPr lang="en-US" dirty="0">
              <a:solidFill>
                <a:srgbClr val="FF0000"/>
              </a:solidFill>
            </a:endParaRPr>
          </a:p>
          <a:p>
            <a:pPr lvl="1"/>
            <a:r>
              <a:rPr lang="en-US" dirty="0"/>
              <a:t>My department wanted full control of our Task Sequences</a:t>
            </a:r>
            <a:endParaRPr lang="en-US" dirty="0">
              <a:solidFill>
                <a:srgbClr val="FF0000"/>
              </a:solidFill>
            </a:endParaRPr>
          </a:p>
          <a:p>
            <a:pPr>
              <a:buClr>
                <a:srgbClr val="FFFFFF"/>
              </a:buClr>
            </a:pPr>
            <a:r>
              <a:rPr lang="en-US" dirty="0">
                <a:cs typeface="Segoe UI"/>
              </a:rPr>
              <a:t>User Interaction</a:t>
            </a:r>
          </a:p>
          <a:p>
            <a:pPr lvl="1">
              <a:buClr>
                <a:srgbClr val="FFFFFF"/>
              </a:buClr>
            </a:pPr>
            <a:r>
              <a:rPr lang="en-US" dirty="0">
                <a:cs typeface="Segoe UI"/>
              </a:rPr>
              <a:t>We wanted a consistent interface to enter and manage what gets installed on machines</a:t>
            </a:r>
          </a:p>
          <a:p>
            <a:pPr>
              <a:buClr>
                <a:srgbClr val="FFFFFF"/>
              </a:buClr>
            </a:pPr>
            <a:r>
              <a:rPr lang="en-US" dirty="0">
                <a:cs typeface="Segoe UI"/>
              </a:rPr>
              <a:t>Automated Process</a:t>
            </a:r>
          </a:p>
          <a:p>
            <a:pPr lvl="1">
              <a:buClr>
                <a:srgbClr val="FFFFFF"/>
              </a:buClr>
            </a:pPr>
            <a:r>
              <a:rPr lang="en-US" dirty="0">
                <a:cs typeface="Segoe UI"/>
              </a:rPr>
              <a:t>We wanted to minimize the time it took at each machine to kick off Imaging</a:t>
            </a:r>
          </a:p>
          <a:p>
            <a:pPr lvl="1">
              <a:buClr>
                <a:srgbClr val="FFFFFF"/>
              </a:buClr>
            </a:pPr>
            <a:endParaRPr lang="en-US" dirty="0">
              <a:cs typeface="Segoe UI"/>
            </a:endParaRPr>
          </a:p>
          <a:p>
            <a:endParaRPr lang="en-US">
              <a:cs typeface="Segoe UI"/>
            </a:endParaRPr>
          </a:p>
          <a:p>
            <a:endParaRPr lang="en-US">
              <a:cs typeface="Segoe UI"/>
            </a:endParaRPr>
          </a:p>
        </p:txBody>
      </p:sp>
    </p:spTree>
    <p:extLst>
      <p:ext uri="{BB962C8B-B14F-4D97-AF65-F5344CB8AC3E}">
        <p14:creationId xmlns:p14="http://schemas.microsoft.com/office/powerpoint/2010/main" val="346247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normAutofit/>
          </a:bodyPr>
          <a:lstStyle/>
          <a:p>
            <a:pPr lvl="1"/>
            <a:r>
              <a:rPr lang="en-US" dirty="0">
                <a:cs typeface="Segoe UI"/>
              </a:rPr>
              <a:t>MEMCM Environment</a:t>
            </a:r>
          </a:p>
          <a:p>
            <a:pPr lvl="1">
              <a:buClr>
                <a:srgbClr val="FFFFFF"/>
              </a:buClr>
            </a:pPr>
            <a:r>
              <a:rPr lang="en-US" dirty="0">
                <a:cs typeface="Segoe UI"/>
              </a:rPr>
              <a:t>SQL Server or SQL Server Express</a:t>
            </a:r>
          </a:p>
          <a:p>
            <a:pPr lvl="1">
              <a:buClr>
                <a:srgbClr val="FFFFFF"/>
              </a:buClr>
            </a:pPr>
            <a:r>
              <a:rPr lang="en-US" dirty="0">
                <a:cs typeface="Segoe UI"/>
              </a:rPr>
              <a:t>Permissions to create Database Structure</a:t>
            </a:r>
          </a:p>
          <a:p>
            <a:pPr lvl="1">
              <a:buClr>
                <a:srgbClr val="FFFFFF"/>
              </a:buClr>
            </a:pPr>
            <a:r>
              <a:rPr lang="en-US" dirty="0">
                <a:cs typeface="Segoe UI"/>
              </a:rPr>
              <a:t>Admin Permissions</a:t>
            </a:r>
          </a:p>
          <a:p>
            <a:pPr lvl="1">
              <a:buClr>
                <a:srgbClr val="FFFFFF"/>
              </a:buClr>
            </a:pPr>
            <a:r>
              <a:rPr lang="en-US" dirty="0" err="1">
                <a:cs typeface="Segoe UI"/>
              </a:rPr>
              <a:t>DaRT</a:t>
            </a:r>
            <a:r>
              <a:rPr lang="en-US" dirty="0">
                <a:cs typeface="Segoe UI"/>
              </a:rPr>
              <a:t> Tools (for remote access)</a:t>
            </a:r>
          </a:p>
          <a:p>
            <a:pPr lvl="1">
              <a:buClr>
                <a:srgbClr val="FFFFFF"/>
              </a:buClr>
            </a:pPr>
            <a:r>
              <a:rPr lang="en-US" dirty="0">
                <a:cs typeface="Segoe UI"/>
              </a:rPr>
              <a:t>Microsoft Deployment Toolkit (MDT)</a:t>
            </a:r>
          </a:p>
          <a:p>
            <a:endParaRPr lang="en-US">
              <a:cs typeface="Segoe UI"/>
            </a:endParaRPr>
          </a:p>
          <a:p>
            <a:endParaRPr lang="en-US">
              <a:cs typeface="Segoe UI"/>
            </a:endParaRPr>
          </a:p>
        </p:txBody>
      </p:sp>
    </p:spTree>
    <p:extLst>
      <p:ext uri="{BB962C8B-B14F-4D97-AF65-F5344CB8AC3E}">
        <p14:creationId xmlns:p14="http://schemas.microsoft.com/office/powerpoint/2010/main" val="4233637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Database, APIs and Dashboard</a:t>
            </a:r>
          </a:p>
        </p:txBody>
      </p:sp>
      <p:sp>
        <p:nvSpPr>
          <p:cNvPr id="5" name="Content Placeholder 4"/>
          <p:cNvSpPr>
            <a:spLocks noGrp="1"/>
          </p:cNvSpPr>
          <p:nvPr>
            <p:ph idx="1"/>
          </p:nvPr>
        </p:nvSpPr>
        <p:spPr>
          <a:xfrm>
            <a:off x="609600" y="2703146"/>
            <a:ext cx="10972800" cy="3354754"/>
          </a:xfrm>
        </p:spPr>
        <p:txBody>
          <a:bodyPr>
            <a:normAutofit/>
          </a:bodyPr>
          <a:lstStyle/>
          <a:p>
            <a:r>
              <a:rPr lang="en-US" dirty="0">
                <a:latin typeface="Consolas"/>
                <a:cs typeface="Courier New"/>
              </a:rPr>
              <a:t>.\Install-AutomatedProvisioning.ps1 -</a:t>
            </a:r>
            <a:r>
              <a:rPr lang="en-US" dirty="0" err="1">
                <a:latin typeface="Consolas"/>
                <a:cs typeface="Courier New"/>
              </a:rPr>
              <a:t>SiteServer</a:t>
            </a:r>
            <a:r>
              <a:rPr lang="en-US" dirty="0">
                <a:latin typeface="Consolas"/>
                <a:cs typeface="Courier New"/>
              </a:rPr>
              <a:t> 'sccm.siteserver.com' -</a:t>
            </a:r>
            <a:r>
              <a:rPr lang="en-US" dirty="0" err="1">
                <a:latin typeface="Consolas"/>
                <a:cs typeface="Courier New"/>
              </a:rPr>
              <a:t>SiteCode</a:t>
            </a:r>
            <a:r>
              <a:rPr lang="en-US" dirty="0">
                <a:latin typeface="Consolas"/>
                <a:cs typeface="Courier New"/>
              </a:rPr>
              <a:t> 'CM1' -</a:t>
            </a:r>
            <a:r>
              <a:rPr lang="en-US" dirty="0" err="1">
                <a:latin typeface="Consolas"/>
                <a:cs typeface="Courier New"/>
              </a:rPr>
              <a:t>ServerInstance</a:t>
            </a:r>
            <a:r>
              <a:rPr lang="en-US" dirty="0">
                <a:latin typeface="Consolas"/>
                <a:cs typeface="Courier New"/>
              </a:rPr>
              <a:t> '</a:t>
            </a:r>
            <a:r>
              <a:rPr lang="en-US" dirty="0" err="1">
                <a:latin typeface="Consolas"/>
                <a:cs typeface="Courier New"/>
              </a:rPr>
              <a:t>viamonstra</a:t>
            </a:r>
            <a:r>
              <a:rPr lang="en-US" dirty="0">
                <a:latin typeface="Consolas"/>
                <a:cs typeface="Courier New"/>
              </a:rPr>
              <a:t>\sql01' -</a:t>
            </a:r>
            <a:r>
              <a:rPr lang="en-US" dirty="0" err="1">
                <a:latin typeface="Consolas"/>
                <a:cs typeface="Courier New"/>
              </a:rPr>
              <a:t>DBName</a:t>
            </a:r>
            <a:r>
              <a:rPr lang="en-US" dirty="0">
                <a:latin typeface="Consolas"/>
                <a:cs typeface="Courier New"/>
              </a:rPr>
              <a:t> 'Provisioning' -</a:t>
            </a:r>
            <a:r>
              <a:rPr lang="en-US" dirty="0" err="1">
                <a:latin typeface="Consolas"/>
                <a:cs typeface="Courier New"/>
              </a:rPr>
              <a:t>DBStorage</a:t>
            </a:r>
            <a:r>
              <a:rPr lang="en-US" dirty="0">
                <a:latin typeface="Consolas"/>
                <a:cs typeface="Courier New"/>
              </a:rPr>
              <a:t> 'E:\Database' -</a:t>
            </a:r>
            <a:r>
              <a:rPr lang="en-US" dirty="0" err="1">
                <a:latin typeface="Consolas"/>
                <a:cs typeface="Courier New"/>
              </a:rPr>
              <a:t>LogStorage</a:t>
            </a:r>
            <a:r>
              <a:rPr lang="en-US" dirty="0">
                <a:latin typeface="Consolas"/>
                <a:cs typeface="Courier New"/>
              </a:rPr>
              <a:t> 'E:\Logs'</a:t>
            </a:r>
          </a:p>
        </p:txBody>
      </p:sp>
      <p:sp>
        <p:nvSpPr>
          <p:cNvPr id="2" name="TextBox 1">
            <a:extLst>
              <a:ext uri="{FF2B5EF4-FFF2-40B4-BE49-F238E27FC236}">
                <a16:creationId xmlns:a16="http://schemas.microsoft.com/office/drawing/2014/main" id="{89FAD98B-427E-4F83-83A6-9979BF102AC7}"/>
              </a:ext>
            </a:extLst>
          </p:cNvPr>
          <p:cNvSpPr txBox="1"/>
          <p:nvPr/>
        </p:nvSpPr>
        <p:spPr>
          <a:xfrm>
            <a:off x="608297" y="1344246"/>
            <a:ext cx="109558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egoe UI"/>
              </a:rPr>
              <a:t>Download scripts needed from </a:t>
            </a:r>
            <a:r>
              <a:rPr lang="en-US" dirty="0">
                <a:ea typeface="+mn-lt"/>
                <a:cs typeface="+mn-lt"/>
              </a:rPr>
              <a:t>https://github.com/johnyoakum/MMSMIAMI_Automated_Imaging</a:t>
            </a:r>
            <a:endParaRPr lang="en-US" dirty="0">
              <a:cs typeface="Segoe UI"/>
            </a:endParaRPr>
          </a:p>
          <a:p>
            <a:endParaRPr lang="en-US" dirty="0">
              <a:cs typeface="Segoe UI"/>
            </a:endParaRPr>
          </a:p>
          <a:p>
            <a:r>
              <a:rPr lang="en-US" dirty="0">
                <a:cs typeface="Segoe UI"/>
              </a:rPr>
              <a:t>Run the script ./Install-AutomatedProvisioning.ps1 with the following syntax</a:t>
            </a:r>
            <a:endParaRPr lang="en-US">
              <a:cs typeface="Segoe UI"/>
            </a:endParaRPr>
          </a:p>
        </p:txBody>
      </p:sp>
    </p:spTree>
    <p:extLst>
      <p:ext uri="{BB962C8B-B14F-4D97-AF65-F5344CB8AC3E}">
        <p14:creationId xmlns:p14="http://schemas.microsoft.com/office/powerpoint/2010/main" val="422506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Manual Configuration items</a:t>
            </a:r>
          </a:p>
        </p:txBody>
      </p:sp>
      <p:sp>
        <p:nvSpPr>
          <p:cNvPr id="3" name="Content Placeholder 2"/>
          <p:cNvSpPr>
            <a:spLocks noGrp="1"/>
          </p:cNvSpPr>
          <p:nvPr>
            <p:ph idx="1"/>
          </p:nvPr>
        </p:nvSpPr>
        <p:spPr/>
        <p:txBody>
          <a:bodyPr/>
          <a:lstStyle/>
          <a:p>
            <a:r>
              <a:rPr lang="en-US" dirty="0"/>
              <a:t>Change lines in the AutoDeploy.ps1 file</a:t>
            </a:r>
          </a:p>
          <a:p>
            <a:pPr lvl="1">
              <a:buClr>
                <a:srgbClr val="FFFFFF"/>
              </a:buClr>
            </a:pPr>
            <a:r>
              <a:rPr lang="en-US" dirty="0">
                <a:ea typeface="+mn-lt"/>
                <a:cs typeface="+mn-lt"/>
              </a:rPr>
              <a:t>Line 639:     Change to the color you would like your background</a:t>
            </a:r>
            <a:endParaRPr lang="en-US"/>
          </a:p>
          <a:p>
            <a:pPr lvl="1">
              <a:buClr>
                <a:srgbClr val="FFFFFF"/>
              </a:buClr>
            </a:pPr>
            <a:r>
              <a:rPr lang="en-US" dirty="0">
                <a:ea typeface="+mn-lt"/>
                <a:cs typeface="+mn-lt"/>
              </a:rPr>
              <a:t>Line 640:     Change to what color you would want your foreground</a:t>
            </a:r>
            <a:endParaRPr lang="en-US"/>
          </a:p>
          <a:p>
            <a:pPr lvl="1">
              <a:buClr>
                <a:srgbClr val="FFFFFF"/>
              </a:buClr>
            </a:pPr>
            <a:r>
              <a:rPr lang="en-US" dirty="0">
                <a:ea typeface="+mn-lt"/>
                <a:cs typeface="+mn-lt"/>
              </a:rPr>
              <a:t>Line 644:     Change the base64 string for the logo that you want to display across the system</a:t>
            </a:r>
            <a:endParaRPr lang="en-US" dirty="0"/>
          </a:p>
          <a:p>
            <a:endParaRPr lang="en-US"/>
          </a:p>
          <a:p>
            <a:endParaRPr lang="en-US">
              <a:cs typeface="Segoe UI"/>
            </a:endParaRPr>
          </a:p>
          <a:p>
            <a:endParaRPr lang="en-US">
              <a:cs typeface="Segoe UI"/>
            </a:endParaRPr>
          </a:p>
        </p:txBody>
      </p:sp>
    </p:spTree>
    <p:extLst>
      <p:ext uri="{BB962C8B-B14F-4D97-AF65-F5344CB8AC3E}">
        <p14:creationId xmlns:p14="http://schemas.microsoft.com/office/powerpoint/2010/main" val="2160301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Manual Configuration items</a:t>
            </a:r>
          </a:p>
        </p:txBody>
      </p:sp>
      <p:sp>
        <p:nvSpPr>
          <p:cNvPr id="3" name="Content Placeholder 2"/>
          <p:cNvSpPr>
            <a:spLocks noGrp="1"/>
          </p:cNvSpPr>
          <p:nvPr>
            <p:ph idx="1"/>
          </p:nvPr>
        </p:nvSpPr>
        <p:spPr/>
        <p:txBody>
          <a:bodyPr/>
          <a:lstStyle/>
          <a:p>
            <a:r>
              <a:rPr lang="en-US"/>
              <a:t>Change lines in the AutoDeploy.ps1 file</a:t>
            </a:r>
          </a:p>
          <a:p>
            <a:pPr lvl="1">
              <a:buClr>
                <a:srgbClr val="FFFFFF"/>
              </a:buClr>
            </a:pPr>
            <a:r>
              <a:rPr lang="en-US">
                <a:ea typeface="+mn-lt"/>
                <a:cs typeface="+mn-lt"/>
              </a:rPr>
              <a:t>The following need to be changed if you want to leverage an automated deployment if the device wasn’t pre-provisioned. For example, we wanted all machines at the dell configuration center to automatically get an image whether or not it was pre-provisioned. We have a set IP Range for the factory, so if it the computer has that IP Address, then it gets a default configuration</a:t>
            </a:r>
            <a:endParaRPr lang="en-US">
              <a:cs typeface="Segoe UI"/>
            </a:endParaRPr>
          </a:p>
          <a:p>
            <a:pPr lvl="2">
              <a:buClr>
                <a:srgbClr val="FFFFFF"/>
              </a:buClr>
            </a:pPr>
            <a:r>
              <a:rPr lang="en-US">
                <a:ea typeface="+mn-lt"/>
                <a:cs typeface="+mn-lt"/>
              </a:rPr>
              <a:t>Line 415:        Change IP range of automated computers</a:t>
            </a:r>
            <a:endParaRPr lang="en-US">
              <a:cs typeface="Segoe UI"/>
            </a:endParaRPr>
          </a:p>
          <a:p>
            <a:pPr lvl="2">
              <a:buClr>
                <a:srgbClr val="FFFFFF"/>
              </a:buClr>
            </a:pPr>
            <a:r>
              <a:rPr lang="en-US">
                <a:ea typeface="+mn-lt"/>
                <a:cs typeface="+mn-lt"/>
              </a:rPr>
              <a:t>Line 442:        Change what you want the default computer name to be</a:t>
            </a:r>
            <a:endParaRPr lang="en-US">
              <a:cs typeface="Segoe UI"/>
            </a:endParaRPr>
          </a:p>
          <a:p>
            <a:pPr lvl="2">
              <a:buClr>
                <a:srgbClr val="FFFFFF"/>
              </a:buClr>
            </a:pPr>
            <a:r>
              <a:rPr lang="en-US">
                <a:ea typeface="+mn-lt"/>
                <a:cs typeface="+mn-lt"/>
              </a:rPr>
              <a:t>Line 443:        Change what you want the default computer name to be</a:t>
            </a:r>
            <a:endParaRPr lang="en-US">
              <a:cs typeface="Segoe UI"/>
            </a:endParaRPr>
          </a:p>
          <a:p>
            <a:pPr lvl="2">
              <a:buClr>
                <a:srgbClr val="FFFFFF"/>
              </a:buClr>
            </a:pPr>
            <a:r>
              <a:rPr lang="en-US">
                <a:ea typeface="+mn-lt"/>
                <a:cs typeface="+mn-lt"/>
              </a:rPr>
              <a:t>Line 491:        Change to what you want the default computer name to be</a:t>
            </a:r>
            <a:endParaRPr lang="en-US">
              <a:cs typeface="Segoe UI"/>
            </a:endParaRPr>
          </a:p>
          <a:p>
            <a:pPr lvl="1">
              <a:buClr>
                <a:srgbClr val="FFFFFF"/>
              </a:buClr>
            </a:pPr>
            <a:r>
              <a:rPr lang="en-US">
                <a:cs typeface="Segoe UI"/>
              </a:rPr>
              <a:t>You will need to add a single device in the portal called </a:t>
            </a:r>
            <a:r>
              <a:rPr lang="en-US" err="1">
                <a:cs typeface="Segoe UI"/>
              </a:rPr>
              <a:t>DellDefault</a:t>
            </a:r>
            <a:r>
              <a:rPr lang="en-US">
                <a:cs typeface="Segoe UI"/>
              </a:rPr>
              <a:t> (you can rename to whatever you like, but make sure that you change it in the script as well) which includes your default task sequence to run with the default application profile as well as default OU</a:t>
            </a:r>
          </a:p>
          <a:p>
            <a:pPr lvl="1">
              <a:buClr>
                <a:srgbClr val="FFFFFF"/>
              </a:buClr>
            </a:pPr>
            <a:endParaRPr lang="en-US">
              <a:cs typeface="Segoe UI"/>
            </a:endParaRPr>
          </a:p>
          <a:p>
            <a:endParaRPr lang="en-US">
              <a:cs typeface="Segoe UI"/>
            </a:endParaRPr>
          </a:p>
          <a:p>
            <a:endParaRPr lang="en-US">
              <a:cs typeface="Segoe UI"/>
            </a:endParaRPr>
          </a:p>
          <a:p>
            <a:endParaRPr lang="en-US">
              <a:cs typeface="Segoe UI"/>
            </a:endParaRPr>
          </a:p>
        </p:txBody>
      </p:sp>
    </p:spTree>
    <p:extLst>
      <p:ext uri="{BB962C8B-B14F-4D97-AF65-F5344CB8AC3E}">
        <p14:creationId xmlns:p14="http://schemas.microsoft.com/office/powerpoint/2010/main" val="313539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Boot Image</a:t>
            </a:r>
          </a:p>
        </p:txBody>
      </p:sp>
      <p:sp>
        <p:nvSpPr>
          <p:cNvPr id="3" name="Content Placeholder 2"/>
          <p:cNvSpPr>
            <a:spLocks noGrp="1"/>
          </p:cNvSpPr>
          <p:nvPr>
            <p:ph idx="1"/>
          </p:nvPr>
        </p:nvSpPr>
        <p:spPr/>
        <p:txBody>
          <a:bodyPr/>
          <a:lstStyle/>
          <a:p>
            <a:r>
              <a:rPr lang="en-US"/>
              <a:t>Create or modify boot image</a:t>
            </a:r>
          </a:p>
          <a:p>
            <a:r>
              <a:rPr lang="en-US"/>
              <a:t>Include </a:t>
            </a:r>
            <a:r>
              <a:rPr lang="en-US" err="1"/>
              <a:t>Powershell</a:t>
            </a:r>
            <a:r>
              <a:rPr lang="en-US"/>
              <a:t> and </a:t>
            </a:r>
            <a:r>
              <a:rPr lang="en-US" err="1"/>
              <a:t>.Net</a:t>
            </a:r>
            <a:r>
              <a:rPr lang="en-US"/>
              <a:t> in boot image</a:t>
            </a:r>
          </a:p>
          <a:p>
            <a:r>
              <a:rPr lang="en-US"/>
              <a:t>Mount and inject </a:t>
            </a:r>
            <a:r>
              <a:rPr lang="en-US" err="1"/>
              <a:t>DaRT</a:t>
            </a:r>
            <a:r>
              <a:rPr lang="en-US"/>
              <a:t> tools for remote control</a:t>
            </a:r>
          </a:p>
          <a:p>
            <a:r>
              <a:rPr lang="en-US"/>
              <a:t>Custom </a:t>
            </a:r>
            <a:r>
              <a:rPr lang="en-US" err="1"/>
              <a:t>Powershell</a:t>
            </a:r>
            <a:r>
              <a:rPr lang="en-US"/>
              <a:t> Script as startup script</a:t>
            </a:r>
          </a:p>
          <a:p>
            <a:endParaRPr lang="en-US"/>
          </a:p>
          <a:p>
            <a:endParaRPr lang="en-US"/>
          </a:p>
          <a:p>
            <a:endParaRPr lang="en-US"/>
          </a:p>
        </p:txBody>
      </p:sp>
    </p:spTree>
    <p:extLst>
      <p:ext uri="{BB962C8B-B14F-4D97-AF65-F5344CB8AC3E}">
        <p14:creationId xmlns:p14="http://schemas.microsoft.com/office/powerpoint/2010/main" val="295026709"/>
      </p:ext>
    </p:extLst>
  </p:cSld>
  <p:clrMapOvr>
    <a:masterClrMapping/>
  </p:clrMapOvr>
</p:sld>
</file>

<file path=ppt/theme/theme1.xml><?xml version="1.0" encoding="utf-8"?>
<a:theme xmlns:a="http://schemas.openxmlformats.org/drawingml/2006/main" name="Sl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Presentation1" id="{001B336C-047D-4C03-819D-BE6A1B8680E9}" vid="{5F5D5308-199A-4DDE-B390-48901D18FE56}"/>
    </a:ext>
  </a:extLst>
</a:theme>
</file>

<file path=ppt/theme/theme2.xml><?xml version="1.0" encoding="utf-8"?>
<a:theme xmlns:a="http://schemas.openxmlformats.org/drawingml/2006/main" name="Sl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Presentation1" id="{9B10BC8B-8176-4FA4-AF2D-B1A6B5540C41}" vid="{1FD885B0-4A4F-4E08-9C1E-131015536C7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26F4C044588164789ADB45AB9512C12" ma:contentTypeVersion="14" ma:contentTypeDescription="Create a new document." ma:contentTypeScope="" ma:versionID="e6de137651e8c4791c382b4fc7268b8e">
  <xsd:schema xmlns:xsd="http://www.w3.org/2001/XMLSchema" xmlns:xs="http://www.w3.org/2001/XMLSchema" xmlns:p="http://schemas.microsoft.com/office/2006/metadata/properties" xmlns:ns1="http://schemas.microsoft.com/sharepoint/v3" xmlns:ns3="5645dcdb-4bd5-4b92-8f6c-660f2bbb1e5f" xmlns:ns4="aa97aa92-c4fb-44e7-9ff7-a84ef2861689" targetNamespace="http://schemas.microsoft.com/office/2006/metadata/properties" ma:root="true" ma:fieldsID="a5bc283e7a66b3e51b7e8733db3de969" ns1:_="" ns3:_="" ns4:_="">
    <xsd:import namespace="http://schemas.microsoft.com/sharepoint/v3"/>
    <xsd:import namespace="5645dcdb-4bd5-4b92-8f6c-660f2bbb1e5f"/>
    <xsd:import namespace="aa97aa92-c4fb-44e7-9ff7-a84ef2861689"/>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45dcdb-4bd5-4b92-8f6c-660f2bbb1e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97aa92-c4fb-44e7-9ff7-a84ef2861689"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F96CB3-579C-4369-8AB2-D91B353AC245}">
  <ds:schemaRefs>
    <ds:schemaRef ds:uri="5645dcdb-4bd5-4b92-8f6c-660f2bbb1e5f"/>
    <ds:schemaRef ds:uri="aa97aa92-c4fb-44e7-9ff7-a84ef28616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8B21330-4294-48A5-A0B1-FB386C2E753F}">
  <ds:schemaRefs>
    <ds:schemaRef ds:uri="5645dcdb-4bd5-4b92-8f6c-660f2bbb1e5f"/>
    <ds:schemaRef ds:uri="aa97aa92-c4fb-44e7-9ff7-a84ef28616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F9099B0-B9E3-45A6-848D-7EA25626C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MMSMiami</Template>
  <Application>Microsoft Office PowerPoint</Application>
  <PresentationFormat>Widescreen</PresentationFormat>
  <Slides>30</Slides>
  <Notes>0</Notes>
  <HiddenSlides>16</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Slice</vt:lpstr>
      <vt:lpstr>Slice</vt:lpstr>
      <vt:lpstr>AUTOMATING DEPLOYMENTS WITH CONFIGMGR </vt:lpstr>
      <vt:lpstr>PowerPoint Presentation</vt:lpstr>
      <vt:lpstr>Agenda</vt:lpstr>
      <vt:lpstr>History</vt:lpstr>
      <vt:lpstr>Pre-Requisites</vt:lpstr>
      <vt:lpstr>Setup Database, APIs and Dashboard</vt:lpstr>
      <vt:lpstr>Manual Configuration items</vt:lpstr>
      <vt:lpstr>Manual Configuration items</vt:lpstr>
      <vt:lpstr>Configure Boot Image</vt:lpstr>
      <vt:lpstr>Final Configurations</vt:lpstr>
      <vt:lpstr>PowerPoint Presentation</vt:lpstr>
      <vt:lpstr>PowerPoint Presentation</vt:lpstr>
      <vt:lpstr>Resources</vt:lpstr>
      <vt:lpstr>PowerPoint Presentation</vt:lpstr>
      <vt:lpstr>Section Header</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John Yoakum</dc:creator>
  <cp:keywords>No Restrictions</cp:keywords>
  <cp:revision>110</cp:revision>
  <dcterms:created xsi:type="dcterms:W3CDTF">2021-09-09T03:26:26Z</dcterms:created>
  <dcterms:modified xsi:type="dcterms:W3CDTF">2021-10-02T21:39:20Z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y fmtid="{D5CDD505-2E9C-101B-9397-08002B2CF9AE}" pid="7" name="ContentTypeId">
    <vt:lpwstr>0x010100C26F4C044588164789ADB45AB9512C12</vt:lpwstr>
  </property>
</Properties>
</file>